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_rels/slideMaster6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2.xml.rels" ContentType="application/vnd.openxmlformats-package.relationships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13.xml" ContentType="application/vnd.openxmlformats-officedocument.theme+xml"/>
  <Override PartName="/ppt/theme/theme7.xml" ContentType="application/vnd.openxmlformats-officedocument.theme+xml"/>
  <Override PartName="/ppt/theme/theme12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7.xml" ContentType="application/vnd.openxmlformats-officedocument.theme+xml"/>
  <Override PartName="/ppt/theme/theme1.xml" ContentType="application/vnd.openxmlformats-officedocument.theme+xml"/>
  <Override PartName="/ppt/theme/theme18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11.xml" ContentType="application/vnd.openxmlformats-officedocument.theme+xml"/>
  <Override PartName="/ppt/theme/theme6.xml" ContentType="application/vnd.openxmlformats-officedocument.theme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media/image125.png" ContentType="image/png"/>
  <Override PartName="/ppt/media/image124.png" ContentType="image/png"/>
  <Override PartName="/ppt/media/image120.png" ContentType="image/png"/>
  <Override PartName="/ppt/media/image58.tif" ContentType="image/tiff"/>
  <Override PartName="/ppt/media/image119.png" ContentType="image/png"/>
  <Override PartName="/ppt/media/image118.png" ContentType="image/png"/>
  <Override PartName="/ppt/media/image115.png" ContentType="image/png"/>
  <Override PartName="/ppt/media/image104.png" ContentType="image/png"/>
  <Override PartName="/ppt/media/image105.tif" ContentType="image/tiff"/>
  <Override PartName="/ppt/media/image103.png" ContentType="image/png"/>
  <Override PartName="/ppt/media/image99.jpeg" ContentType="image/jpeg"/>
  <Override PartName="/ppt/media/image14.png" ContentType="image/png"/>
  <Override PartName="/ppt/media/image98.png" ContentType="image/png"/>
  <Override PartName="/ppt/media/image97.png" ContentType="image/png"/>
  <Override PartName="/ppt/media/image96.png" ContentType="image/png"/>
  <Override PartName="/ppt/media/image93.png" ContentType="image/png"/>
  <Override PartName="/ppt/media/image91.png" ContentType="image/png"/>
  <Override PartName="/ppt/media/image113.jpeg" ContentType="image/jpeg"/>
  <Override PartName="/ppt/media/image90.png" ContentType="image/png"/>
  <Override PartName="/ppt/media/image108.png" ContentType="image/png"/>
  <Override PartName="/ppt/media/image11.png" ContentType="image/png"/>
  <Override PartName="/ppt/media/image22.jpeg" ContentType="image/jpeg"/>
  <Override PartName="/ppt/media/image81.jpeg" ContentType="image/jpeg"/>
  <Override PartName="/ppt/media/image9.png" ContentType="image/png"/>
  <Override PartName="/ppt/media/image86.png" ContentType="image/png"/>
  <Override PartName="/ppt/media/image88.tif" ContentType="image/tiff"/>
  <Override PartName="/ppt/media/image39.png" ContentType="image/png"/>
  <Override PartName="/ppt/media/image7.png" ContentType="image/png"/>
  <Override PartName="/ppt/media/image75.png" ContentType="image/png"/>
  <Override PartName="/ppt/media/image79.jpeg" ContentType="image/jpeg"/>
  <Override PartName="/ppt/media/image37.png" ContentType="image/png"/>
  <Override PartName="/ppt/media/image82.jpeg" ContentType="image/jpeg"/>
  <Override PartName="/ppt/media/image8.png" ContentType="image/png"/>
  <Override PartName="/ppt/media/image23.jpeg" ContentType="image/jpeg"/>
  <Override PartName="/ppt/media/image1.png" ContentType="image/png"/>
  <Override PartName="/ppt/media/image13.png" ContentType="image/png"/>
  <Override PartName="/ppt/media/image112.png" ContentType="image/png"/>
  <Override PartName="/ppt/media/image30.jpeg" ContentType="image/jpeg"/>
  <Override PartName="/ppt/media/image127.png" ContentType="image/png"/>
  <Override PartName="/ppt/media/image32.tif" ContentType="image/tiff"/>
  <Override PartName="/ppt/media/image6.png" ContentType="image/png"/>
  <Override PartName="/ppt/media/image36.png" ContentType="image/png"/>
  <Override PartName="/ppt/media/image122.png" ContentType="image/png"/>
  <Override PartName="/ppt/media/image31.jpeg" ContentType="image/jpeg"/>
  <Override PartName="/ppt/media/image137.png" ContentType="image/png"/>
  <Override PartName="/ppt/media/image40.png" ContentType="image/png"/>
  <Override PartName="/ppt/media/image33.tif" ContentType="image/tiff"/>
  <Override PartName="/ppt/media/image128.png" ContentType="image/png"/>
  <Override PartName="/ppt/media/image38.jpeg" ContentType="image/jpeg"/>
  <Override PartName="/ppt/media/image10.png" ContentType="image/png"/>
  <Override PartName="/ppt/media/image133.png" ContentType="image/png"/>
  <Override PartName="/ppt/media/image41.png" ContentType="image/png"/>
  <Override PartName="/ppt/media/image138.png" ContentType="image/png"/>
  <Override PartName="/ppt/media/image135.png" ContentType="image/png"/>
  <Override PartName="/ppt/media/image43.png" ContentType="image/png"/>
  <Override PartName="/ppt/media/image136.png" ContentType="image/png"/>
  <Override PartName="/ppt/media/image44.png" ContentType="image/png"/>
  <Override PartName="/ppt/media/image101.png" ContentType="image/png"/>
  <Override PartName="/ppt/media/image47.gif" ContentType="image/gif"/>
  <Override PartName="/ppt/media/image26.jpeg" ContentType="image/jpeg"/>
  <Override PartName="/ppt/media/image141.png" ContentType="image/png"/>
  <Override PartName="/ppt/media/image142.png" ContentType="image/png"/>
  <Override PartName="/ppt/media/image143.png" ContentType="image/png"/>
  <Override PartName="/ppt/media/image144.png" ContentType="image/png"/>
  <Override PartName="/ppt/media/image134.png" ContentType="image/png"/>
  <Override PartName="/ppt/media/image20.jpeg" ContentType="image/jpeg"/>
  <Override PartName="/ppt/media/image145.wmf" ContentType="image/x-wmf"/>
  <Override PartName="/ppt/media/image146.png" ContentType="image/png"/>
  <Override PartName="/ppt/media/image140.png" ContentType="image/png"/>
  <Override PartName="/ppt/media/image89.png" ContentType="image/png"/>
  <Override PartName="/ppt/media/image54.png" ContentType="image/png"/>
  <Override PartName="/ppt/media/image46.png" ContentType="image/png"/>
  <Override PartName="/ppt/media/image132.png" ContentType="image/png"/>
  <Override PartName="/ppt/media/image129.png" ContentType="image/png"/>
  <Override PartName="/ppt/media/image53.png" ContentType="image/png"/>
  <Override PartName="/ppt/media/image139.png" ContentType="image/png"/>
  <Override PartName="/ppt/media/image42.png" ContentType="image/png"/>
  <Override PartName="/ppt/media/image94.jpeg" ContentType="image/jpeg"/>
  <Override PartName="/ppt/media/image102.png" ContentType="image/png"/>
  <Override PartName="/ppt/media/image131.png" ContentType="image/png"/>
  <Override PartName="/ppt/media/image29.jpeg" ContentType="image/jpeg"/>
  <Override PartName="/ppt/media/image45.png" ContentType="image/png"/>
  <Override PartName="/ppt/media/image52.png" ContentType="image/png"/>
  <Override PartName="/ppt/media/image27.jpeg" ContentType="image/jpeg"/>
  <Override PartName="/ppt/media/image106.jpeg" ContentType="image/jpeg"/>
  <Override PartName="/ppt/media/image111.png" ContentType="image/png"/>
  <Override PartName="/ppt/media/image35.png" ContentType="image/png"/>
  <Override PartName="/ppt/media/image114.jpeg" ContentType="image/jpeg"/>
  <Override PartName="/ppt/media/image57.png" ContentType="image/png"/>
  <Override PartName="/ppt/media/image5.png" ContentType="image/png"/>
  <Override PartName="/ppt/media/image48.gif" ContentType="image/gif"/>
  <Override PartName="/ppt/media/image34.png" ContentType="image/png"/>
  <Override PartName="/ppt/media/image4.png" ContentType="image/png"/>
  <Override PartName="/ppt/media/image84.png" ContentType="image/png"/>
  <Override PartName="/ppt/media/image16.png" ContentType="image/png"/>
  <Override PartName="/ppt/media/image3.png" ContentType="image/png"/>
  <Override PartName="/ppt/media/image15.png" ContentType="image/png"/>
  <Override PartName="/ppt/media/image116.png" ContentType="image/png"/>
  <Override PartName="/ppt/media/image2.png" ContentType="image/png"/>
  <Override PartName="/ppt/media/image72.jpeg" ContentType="image/jpeg"/>
  <Override PartName="/ppt/media/image25.jpeg" ContentType="image/jpeg"/>
  <Override PartName="/ppt/media/image59.png" ContentType="image/png"/>
  <Override PartName="/ppt/media/image24.jpeg" ContentType="image/jpeg"/>
  <Override PartName="/ppt/media/image83.jpeg" ContentType="image/jpeg"/>
  <Override PartName="/ppt/media/image95.png" ContentType="image/png"/>
  <Override PartName="/ppt/media/image126.png" ContentType="image/png"/>
  <Override PartName="/ppt/media/image21.jpeg" ContentType="image/jpeg"/>
  <Override PartName="/ppt/media/image100.jpeg" ContentType="image/jpeg"/>
  <Override PartName="/ppt/media/image49.png" ContentType="image/png"/>
  <Override PartName="/ppt/media/image19.jpeg" ContentType="image/jpeg"/>
  <Override PartName="/ppt/media/image80.png" ContentType="image/png"/>
  <Override PartName="/ppt/media/image92.jpeg" ContentType="image/jpeg"/>
  <Override PartName="/ppt/media/image12.png" ContentType="image/png"/>
  <Override PartName="/ppt/media/image109.png" ContentType="image/png"/>
  <Override PartName="/ppt/media/image56.png" ContentType="image/png"/>
  <Override PartName="/ppt/media/image51.jpeg" ContentType="image/jpeg"/>
  <Override PartName="/ppt/media/image28.jpeg" ContentType="image/jpeg"/>
  <Override PartName="/ppt/media/image107.jpeg" ContentType="image/jpeg"/>
  <Override PartName="/ppt/media/image121.png" ContentType="image/png"/>
  <Override PartName="/ppt/media/image17.jpeg" ContentType="image/jpeg"/>
  <Override PartName="/ppt/media/image60.png" ContentType="image/png"/>
  <Override PartName="/ppt/media/image85.png" ContentType="image/png"/>
  <Override PartName="/ppt/media/image110.jpeg" ContentType="image/jpeg"/>
  <Override PartName="/ppt/media/image61.png" ContentType="image/png"/>
  <Override PartName="/ppt/media/image62.png" ContentType="image/png"/>
  <Override PartName="/ppt/media/image63.png" ContentType="image/png"/>
  <Override PartName="/ppt/media/image50.png" ContentType="image/png"/>
  <Override PartName="/ppt/media/image64.gif" ContentType="image/gif"/>
  <Override PartName="/ppt/media/image67.png" ContentType="image/png"/>
  <Override PartName="/ppt/media/image66.png" ContentType="image/png"/>
  <Override PartName="/ppt/media/image68.tif" ContentType="image/tiff"/>
  <Override PartName="/ppt/media/image130.png" ContentType="image/png"/>
  <Override PartName="/ppt/media/image55.png" ContentType="image/png"/>
  <Override PartName="/ppt/media/image69.gif" ContentType="image/gif"/>
  <Override PartName="/ppt/media/image123.png" ContentType="image/png"/>
  <Override PartName="/ppt/media/image18.jpeg" ContentType="image/jpeg"/>
  <Override PartName="/ppt/media/image70.png" ContentType="image/png"/>
  <Override PartName="/ppt/media/image71.png" ContentType="image/png"/>
  <Override PartName="/ppt/media/image73.gif" ContentType="image/gif"/>
  <Override PartName="/ppt/media/image76.png" ContentType="image/png"/>
  <Override PartName="/ppt/media/image74.png" ContentType="image/png"/>
  <Override PartName="/ppt/media/image65.png" ContentType="image/png"/>
  <Override PartName="/ppt/media/image78.jpeg" ContentType="image/jpeg"/>
  <Override PartName="/ppt/media/image77.png" ContentType="image/png"/>
  <Override PartName="/ppt/media/image117.jpeg" ContentType="image/jpeg"/>
  <Override PartName="/ppt/media/image87.png" ContentType="image/png"/>
  <Override PartName="/ppt/slideLayouts/_rels/slideLayout81.xml.rels" ContentType="application/vnd.openxmlformats-package.relationships+xml"/>
  <Override PartName="/ppt/slideLayouts/_rels/slideLayout18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84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97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8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194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02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19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195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03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187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04.xml.rels" ContentType="application/vnd.openxmlformats-package.relationships+xml"/>
  <Override PartName="/ppt/slideLayouts/_rels/slideLayout196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3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18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19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8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89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181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201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198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15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199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20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9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19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8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41.xml.rels" ContentType="application/vnd.openxmlformats-package.relationships+xml"/>
  <Override PartName="/ppt/slideLayouts/slideLayout124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3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  <p:sldMasterId id="2147483843" r:id="rId17"/>
    <p:sldMasterId id="2147483856" r:id="rId18"/>
  </p:sldMasterIdLst>
  <p:notesMasterIdLst>
    <p:notesMasterId r:id="rId19"/>
  </p:notes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4" r:id="rId38"/>
    <p:sldId id="275" r:id="rId39"/>
    <p:sldId id="276" r:id="rId40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notesMaster" Target="notesMasters/notesMaster1.xml"/><Relationship Id="rId20" Type="http://schemas.openxmlformats.org/officeDocument/2006/relationships/slide" Target="slides/slide1.xml"/><Relationship Id="rId21" Type="http://schemas.openxmlformats.org/officeDocument/2006/relationships/slide" Target="slides/slide2.xml"/><Relationship Id="rId22" Type="http://schemas.openxmlformats.org/officeDocument/2006/relationships/slide" Target="slides/slide3.xml"/><Relationship Id="rId23" Type="http://schemas.openxmlformats.org/officeDocument/2006/relationships/slide" Target="slides/slide4.xml"/><Relationship Id="rId24" Type="http://schemas.openxmlformats.org/officeDocument/2006/relationships/slide" Target="slides/slide5.xml"/><Relationship Id="rId25" Type="http://schemas.openxmlformats.org/officeDocument/2006/relationships/slide" Target="slides/slide6.xml"/><Relationship Id="rId26" Type="http://schemas.openxmlformats.org/officeDocument/2006/relationships/slide" Target="slides/slide7.xml"/><Relationship Id="rId27" Type="http://schemas.openxmlformats.org/officeDocument/2006/relationships/slide" Target="slides/slide8.xml"/><Relationship Id="rId28" Type="http://schemas.openxmlformats.org/officeDocument/2006/relationships/slide" Target="slides/slide9.xml"/><Relationship Id="rId29" Type="http://schemas.openxmlformats.org/officeDocument/2006/relationships/slide" Target="slides/slide10.xml"/><Relationship Id="rId30" Type="http://schemas.openxmlformats.org/officeDocument/2006/relationships/slide" Target="slides/slide11.xml"/><Relationship Id="rId31" Type="http://schemas.openxmlformats.org/officeDocument/2006/relationships/slide" Target="slides/slide12.xml"/><Relationship Id="rId32" Type="http://schemas.openxmlformats.org/officeDocument/2006/relationships/slide" Target="slides/slide13.xml"/><Relationship Id="rId33" Type="http://schemas.openxmlformats.org/officeDocument/2006/relationships/slide" Target="slides/slide14.xml"/><Relationship Id="rId34" Type="http://schemas.openxmlformats.org/officeDocument/2006/relationships/slide" Target="slides/slide15.xml"/><Relationship Id="rId35" Type="http://schemas.openxmlformats.org/officeDocument/2006/relationships/slide" Target="slides/slide16.xml"/><Relationship Id="rId36" Type="http://schemas.openxmlformats.org/officeDocument/2006/relationships/slide" Target="slides/slide17.xml"/><Relationship Id="rId37" Type="http://schemas.openxmlformats.org/officeDocument/2006/relationships/slide" Target="slides/slide18.xml"/><Relationship Id="rId38" Type="http://schemas.openxmlformats.org/officeDocument/2006/relationships/slide" Target="slides/slide19.xml"/><Relationship Id="rId39" Type="http://schemas.openxmlformats.org/officeDocument/2006/relationships/slide" Target="slides/slide20.xml"/><Relationship Id="rId40" Type="http://schemas.openxmlformats.org/officeDocument/2006/relationships/slide" Target="slides/slide2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4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4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742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743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744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872256E1-4E09-4C41-BD2B-545DD4AA053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200" cy="4007880"/>
          </a:xfrm>
          <a:prstGeom prst="rect">
            <a:avLst/>
          </a:prstGeom>
        </p:spPr>
      </p:sp>
      <p:sp>
        <p:nvSpPr>
          <p:cNvPr id="101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Добрый день! Меня зовут Александр, а это Виктор. Мы оба являемся Java backend разработчиками в Лиге Цифровой Экономики.</a:t>
            </a:r>
            <a:br/>
            <a:r>
              <a:rPr b="0" lang="en-US" sz="2000" spc="-1" strike="noStrike">
                <a:latin typeface="Arial"/>
              </a:rPr>
              <a:t>Сегодня мы хотим рассказать вам, как в своих микросервимах мы переехали с Java на Kotlin и почему мы это сделали.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200" cy="4007880"/>
          </a:xfrm>
          <a:prstGeom prst="rect">
            <a:avLst/>
          </a:prstGeom>
        </p:spPr>
      </p:sp>
      <p:sp>
        <p:nvSpPr>
          <p:cNvPr id="101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Но сначала расскажем немного про наш технологический стек.</a:t>
            </a:r>
            <a:br/>
            <a:r>
              <a:rPr b="0" lang="en-US" sz="2000" spc="-1" strike="noStrike">
                <a:latin typeface="Arial"/>
              </a:rPr>
              <a:t>Разрабатываем свои сервисы на Java и Kotlin. 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В качестве фреймворка для микросервисов используем Lagom. Очень активно используем akka, cassandra и kafka.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Сегодня мы будем показывать в качестве примера микросервис разработанный при помощи фреймворка Lagom.</a:t>
            </a:r>
            <a:br/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200" cy="4007880"/>
          </a:xfrm>
          <a:prstGeom prst="rect">
            <a:avLst/>
          </a:prstGeom>
        </p:spPr>
      </p:sp>
      <p:sp>
        <p:nvSpPr>
          <p:cNvPr id="102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Java - 1995 год Sun Microsystems (куплена Oracle в 2009)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Kotlin 2011 год Jetbrains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На Java написано очень очень много корпоративного большого серьезного софта.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Банки, страховые компании, розничные сети и т.д.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Deutsche Bank, Goldman Sachs, Citigroup, Barclays, Standard Charted,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Netflix, AliExpress, Google, Intel, eBay, TripAdvisor.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На Java груз ответственности за обратную совместимость.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Консервативность Java и тех областей-отраслей в которых она применяется.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У Java во многом связаны руки в плане серьезных изменений.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Тем не менее Java развивается и меняется впитывая лучшие идеи других языков.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Kotlin относительно молодой и новый</a:t>
            </a:r>
            <a:r>
              <a:rPr b="0" lang="en-US" sz="2000" spc="-1" strike="noStrike">
                <a:latin typeface="Arial"/>
              </a:rPr>
              <a:t>	</a:t>
            </a:r>
            <a:r>
              <a:rPr b="0" lang="en-US" sz="2000" spc="-1" strike="noStrike">
                <a:latin typeface="Arial"/>
              </a:rPr>
              <a:t>язык.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У Kotlin нет такой большой существующей кодовой базы как у Java.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У Kotlin развязаны руки в плане изменений и развития.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Kotlin максимально совместим с Java (базируется на той же самой JVM).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Все что уже написано на Java можно использовать на Kotlin (kotlin стоит на плечах java).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Kotlin принципиально и явно улучшает-исправляет некоторые шероховатые моменты Java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(mutable-immutable types &amp; collections, types nullability, type inference,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лаконичность и сахар синтаксиса и т.д.)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В 2019 Google объявила, что Kotlin является предпочтительным языком для разработчиков Android.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В целом если смотреть на ситуацию здраво, то причины хайпа вполне понятны. Джава развивается слишком медленно. Java 8 появилась аж в 2014 году, Java 9 на момент публикации уже вышла, но в самом языке слишком мало новых фишек. Более того, с Java 9 у многих все в момент перестало работать. И тут людям дают язык, наполненный фичами, часть из которых появится только в 10-ке.</a:t>
            </a:r>
            <a:br/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0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55.xml"/><Relationship Id="rId13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67.xml"/><Relationship Id="rId13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69.xml"/><Relationship Id="rId3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4.xml"/><Relationship Id="rId8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78.xml"/><Relationship Id="rId12" Type="http://schemas.openxmlformats.org/officeDocument/2006/relationships/slideLayout" Target="../slideLayouts/slideLayout179.xml"/><Relationship Id="rId13" Type="http://schemas.openxmlformats.org/officeDocument/2006/relationships/slideLayout" Target="../slideLayouts/slideLayout180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81.xml"/><Relationship Id="rId3" Type="http://schemas.openxmlformats.org/officeDocument/2006/relationships/slideLayout" Target="../slideLayouts/slideLayout182.xml"/><Relationship Id="rId4" Type="http://schemas.openxmlformats.org/officeDocument/2006/relationships/slideLayout" Target="../slideLayouts/slideLayout183.xml"/><Relationship Id="rId5" Type="http://schemas.openxmlformats.org/officeDocument/2006/relationships/slideLayout" Target="../slideLayouts/slideLayout184.xml"/><Relationship Id="rId6" Type="http://schemas.openxmlformats.org/officeDocument/2006/relationships/slideLayout" Target="../slideLayouts/slideLayout185.xml"/><Relationship Id="rId7" Type="http://schemas.openxmlformats.org/officeDocument/2006/relationships/slideLayout" Target="../slideLayouts/slideLayout186.xml"/><Relationship Id="rId8" Type="http://schemas.openxmlformats.org/officeDocument/2006/relationships/slideLayout" Target="../slideLayouts/slideLayout187.xml"/><Relationship Id="rId9" Type="http://schemas.openxmlformats.org/officeDocument/2006/relationships/slideLayout" Target="../slideLayouts/slideLayout188.xml"/><Relationship Id="rId10" Type="http://schemas.openxmlformats.org/officeDocument/2006/relationships/slideLayout" Target="../slideLayouts/slideLayout189.xml"/><Relationship Id="rId11" Type="http://schemas.openxmlformats.org/officeDocument/2006/relationships/slideLayout" Target="../slideLayouts/slideLayout190.xml"/><Relationship Id="rId12" Type="http://schemas.openxmlformats.org/officeDocument/2006/relationships/slideLayout" Target="../slideLayouts/slideLayout191.xml"/><Relationship Id="rId13" Type="http://schemas.openxmlformats.org/officeDocument/2006/relationships/slideLayout" Target="../slideLayouts/slideLayout192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93.xml"/><Relationship Id="rId3" Type="http://schemas.openxmlformats.org/officeDocument/2006/relationships/slideLayout" Target="../slideLayouts/slideLayout194.xml"/><Relationship Id="rId4" Type="http://schemas.openxmlformats.org/officeDocument/2006/relationships/slideLayout" Target="../slideLayouts/slideLayout195.xml"/><Relationship Id="rId5" Type="http://schemas.openxmlformats.org/officeDocument/2006/relationships/slideLayout" Target="../slideLayouts/slideLayout196.xml"/><Relationship Id="rId6" Type="http://schemas.openxmlformats.org/officeDocument/2006/relationships/slideLayout" Target="../slideLayouts/slideLayout197.xml"/><Relationship Id="rId7" Type="http://schemas.openxmlformats.org/officeDocument/2006/relationships/slideLayout" Target="../slideLayouts/slideLayout198.xml"/><Relationship Id="rId8" Type="http://schemas.openxmlformats.org/officeDocument/2006/relationships/slideLayout" Target="../slideLayouts/slideLayout199.xml"/><Relationship Id="rId9" Type="http://schemas.openxmlformats.org/officeDocument/2006/relationships/slideLayout" Target="../slideLayouts/slideLayout200.xml"/><Relationship Id="rId10" Type="http://schemas.openxmlformats.org/officeDocument/2006/relationships/slideLayout" Target="../slideLayouts/slideLayout201.xml"/><Relationship Id="rId11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203.xml"/><Relationship Id="rId13" Type="http://schemas.openxmlformats.org/officeDocument/2006/relationships/slideLayout" Target="../slideLayouts/slideLayout204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9533520" cy="133164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Рисунок 40" descr=""/>
          <p:cNvPicPr/>
          <p:nvPr/>
        </p:nvPicPr>
        <p:blipFill>
          <a:blip r:embed="rId2"/>
          <a:stretch/>
        </p:blipFill>
        <p:spPr>
          <a:xfrm>
            <a:off x="460440" y="425160"/>
            <a:ext cx="2349720" cy="554760"/>
          </a:xfrm>
          <a:prstGeom prst="rect">
            <a:avLst/>
          </a:prstGeom>
          <a:ln>
            <a:noFill/>
          </a:ln>
        </p:spPr>
      </p:pic>
      <p:grpSp>
        <p:nvGrpSpPr>
          <p:cNvPr id="2" name="Group 2"/>
          <p:cNvGrpSpPr/>
          <p:nvPr/>
        </p:nvGrpSpPr>
        <p:grpSpPr>
          <a:xfrm>
            <a:off x="7841160" y="-688320"/>
            <a:ext cx="5035320" cy="7544880"/>
            <a:chOff x="7841160" y="-688320"/>
            <a:chExt cx="5035320" cy="7544880"/>
          </a:xfrm>
        </p:grpSpPr>
        <p:sp>
          <p:nvSpPr>
            <p:cNvPr id="3" name="CustomShape 3"/>
            <p:cNvSpPr/>
            <p:nvPr/>
          </p:nvSpPr>
          <p:spPr>
            <a:xfrm>
              <a:off x="9528840" y="3993840"/>
              <a:ext cx="2663640" cy="2862720"/>
            </a:xfrm>
            <a:custGeom>
              <a:avLst/>
              <a:gdLst/>
              <a:ahLst/>
              <a:rect l="l" t="t" r="r" b="b"/>
              <a:pathLst>
                <a:path w="2931453" h="3144181">
                  <a:moveTo>
                    <a:pt x="1409" y="0"/>
                  </a:moveTo>
                  <a:lnTo>
                    <a:pt x="2931453" y="0"/>
                  </a:lnTo>
                  <a:lnTo>
                    <a:pt x="2931453" y="3144181"/>
                  </a:lnTo>
                  <a:lnTo>
                    <a:pt x="2804750" y="3137783"/>
                  </a:lnTo>
                  <a:cubicBezTo>
                    <a:pt x="1229363" y="2977795"/>
                    <a:pt x="0" y="1647332"/>
                    <a:pt x="0" y="29736"/>
                  </a:cubicBezTo>
                  <a:lnTo>
                    <a:pt x="1409" y="0"/>
                  </a:lnTo>
                  <a:close/>
                </a:path>
              </a:pathLst>
            </a:custGeom>
            <a:solidFill>
              <a:srgbClr val="00994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" name="CustomShape 4"/>
            <p:cNvSpPr/>
            <p:nvPr/>
          </p:nvSpPr>
          <p:spPr>
            <a:xfrm>
              <a:off x="9528840" y="1329120"/>
              <a:ext cx="2663640" cy="2663640"/>
            </a:xfrm>
            <a:custGeom>
              <a:avLst/>
              <a:gdLst/>
              <a:ahLst/>
              <a:rect l="l" t="t" r="r" b="b"/>
              <a:pathLst>
                <a:path w="753783" h="764586">
                  <a:moveTo>
                    <a:pt x="0" y="0"/>
                  </a:moveTo>
                  <a:lnTo>
                    <a:pt x="753783" y="0"/>
                  </a:lnTo>
                  <a:lnTo>
                    <a:pt x="750100" y="72933"/>
                  </a:lnTo>
                  <a:cubicBezTo>
                    <a:pt x="713231" y="435983"/>
                    <a:pt x="424606" y="724608"/>
                    <a:pt x="61556" y="761477"/>
                  </a:cubicBezTo>
                  <a:lnTo>
                    <a:pt x="0" y="7645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aa7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" name="Group 5"/>
            <p:cNvGrpSpPr/>
            <p:nvPr/>
          </p:nvGrpSpPr>
          <p:grpSpPr>
            <a:xfrm>
              <a:off x="7841160" y="-688320"/>
              <a:ext cx="1681560" cy="2016720"/>
              <a:chOff x="7841160" y="-688320"/>
              <a:chExt cx="1681560" cy="2016720"/>
            </a:xfrm>
          </p:grpSpPr>
          <p:sp>
            <p:nvSpPr>
              <p:cNvPr id="6" name="CustomShape 6"/>
              <p:cNvSpPr/>
              <p:nvPr/>
            </p:nvSpPr>
            <p:spPr>
              <a:xfrm rot="5400000">
                <a:off x="8176680" y="-18360"/>
                <a:ext cx="1346040" cy="1346040"/>
              </a:xfrm>
              <a:prstGeom prst="rtTriangle">
                <a:avLst/>
              </a:prstGeom>
              <a:solidFill>
                <a:srgbClr val="005aa7"/>
              </a:solidFill>
              <a:ln w="255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" name="CustomShape 7"/>
              <p:cNvSpPr/>
              <p:nvPr/>
            </p:nvSpPr>
            <p:spPr>
              <a:xfrm rot="18900000">
                <a:off x="8372520" y="-491400"/>
                <a:ext cx="948960" cy="948960"/>
              </a:xfrm>
              <a:prstGeom prst="rtTriangle">
                <a:avLst/>
              </a:prstGeom>
              <a:solidFill>
                <a:srgbClr val="0082c2"/>
              </a:solidFill>
              <a:ln w="255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" name="CustomShape 8"/>
              <p:cNvSpPr/>
              <p:nvPr/>
            </p:nvSpPr>
            <p:spPr>
              <a:xfrm rot="13500000">
                <a:off x="7938720" y="757800"/>
                <a:ext cx="472680" cy="472680"/>
              </a:xfrm>
              <a:prstGeom prst="rtTriangle">
                <a:avLst/>
              </a:prstGeom>
              <a:solidFill>
                <a:srgbClr val="00a7e0"/>
              </a:solidFill>
              <a:ln w="255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" name="CustomShape 9"/>
              <p:cNvSpPr/>
              <p:nvPr/>
            </p:nvSpPr>
            <p:spPr>
              <a:xfrm rot="8100000">
                <a:off x="8273880" y="416880"/>
                <a:ext cx="475920" cy="475920"/>
              </a:xfrm>
              <a:prstGeom prst="rtTriangle">
                <a:avLst/>
              </a:prstGeom>
              <a:solidFill>
                <a:srgbClr val="00a7e0"/>
              </a:solidFill>
              <a:ln w="255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" name="Group 10"/>
            <p:cNvGrpSpPr/>
            <p:nvPr/>
          </p:nvGrpSpPr>
          <p:grpSpPr>
            <a:xfrm>
              <a:off x="10861200" y="-341640"/>
              <a:ext cx="2015280" cy="1677240"/>
              <a:chOff x="10861200" y="-341640"/>
              <a:chExt cx="2015280" cy="1677240"/>
            </a:xfrm>
          </p:grpSpPr>
          <p:sp>
            <p:nvSpPr>
              <p:cNvPr id="11" name="CustomShape 11"/>
              <p:cNvSpPr/>
              <p:nvPr/>
            </p:nvSpPr>
            <p:spPr>
              <a:xfrm rot="10800000">
                <a:off x="10867680" y="-6120"/>
                <a:ext cx="1332360" cy="1332360"/>
              </a:xfrm>
              <a:prstGeom prst="rtTriangle">
                <a:avLst/>
              </a:prstGeom>
              <a:solidFill>
                <a:srgbClr val="e7540d"/>
              </a:solidFill>
              <a:ln w="255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" name="CustomShape 12"/>
              <p:cNvSpPr/>
              <p:nvPr/>
            </p:nvSpPr>
            <p:spPr>
              <a:xfrm rot="2700000">
                <a:off x="11729880" y="187200"/>
                <a:ext cx="948600" cy="952560"/>
              </a:xfrm>
              <a:prstGeom prst="rtTriangle">
                <a:avLst/>
              </a:prstGeom>
              <a:solidFill>
                <a:srgbClr val="fab600"/>
              </a:solidFill>
              <a:ln w="255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" name="CustomShape 13"/>
              <p:cNvSpPr/>
              <p:nvPr/>
            </p:nvSpPr>
            <p:spPr>
              <a:xfrm rot="18900000">
                <a:off x="10958400" y="-243000"/>
                <a:ext cx="473400" cy="471600"/>
              </a:xfrm>
              <a:prstGeom prst="rtTriangle">
                <a:avLst/>
              </a:prstGeom>
              <a:solidFill>
                <a:srgbClr val="fab600"/>
              </a:solidFill>
              <a:ln w="255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" name="CustomShape 14"/>
              <p:cNvSpPr/>
              <p:nvPr/>
            </p:nvSpPr>
            <p:spPr>
              <a:xfrm rot="13500000">
                <a:off x="11288520" y="90000"/>
                <a:ext cx="478440" cy="480240"/>
              </a:xfrm>
              <a:prstGeom prst="rtTriangle">
                <a:avLst/>
              </a:prstGeom>
              <a:solidFill>
                <a:srgbClr val="fdd823"/>
              </a:solidFill>
              <a:ln w="255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5" name="CustomShape 15"/>
            <p:cNvSpPr/>
            <p:nvPr/>
          </p:nvSpPr>
          <p:spPr>
            <a:xfrm>
              <a:off x="10587240" y="3999600"/>
              <a:ext cx="1585440" cy="1585440"/>
            </a:xfrm>
            <a:prstGeom prst="ellipse">
              <a:avLst/>
            </a:prstGeom>
            <a:solidFill>
              <a:srgbClr val="44ab3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" name="CustomShape 16"/>
            <p:cNvSpPr/>
            <p:nvPr/>
          </p:nvSpPr>
          <p:spPr>
            <a:xfrm>
              <a:off x="11019240" y="4431600"/>
              <a:ext cx="721800" cy="721800"/>
            </a:xfrm>
            <a:prstGeom prst="ellipse">
              <a:avLst/>
            </a:prstGeom>
            <a:solidFill>
              <a:srgbClr val="097133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7" name="Group 17"/>
            <p:cNvGrpSpPr/>
            <p:nvPr/>
          </p:nvGrpSpPr>
          <p:grpSpPr>
            <a:xfrm>
              <a:off x="8175240" y="-3960"/>
              <a:ext cx="2689560" cy="2666160"/>
              <a:chOff x="8175240" y="-3960"/>
              <a:chExt cx="2689560" cy="2666160"/>
            </a:xfrm>
          </p:grpSpPr>
          <p:sp>
            <p:nvSpPr>
              <p:cNvPr id="18" name="CustomShape 18"/>
              <p:cNvSpPr/>
              <p:nvPr/>
            </p:nvSpPr>
            <p:spPr>
              <a:xfrm>
                <a:off x="9528840" y="1326240"/>
                <a:ext cx="1334160" cy="1334160"/>
              </a:xfrm>
              <a:custGeom>
                <a:avLst/>
                <a:gdLst/>
                <a:ahLst/>
                <a:rect l="l" t="t" r="r" b="b"/>
                <a:pathLst>
                  <a:path w="753783" h="764586">
                    <a:moveTo>
                      <a:pt x="0" y="0"/>
                    </a:moveTo>
                    <a:lnTo>
                      <a:pt x="753783" y="0"/>
                    </a:lnTo>
                    <a:lnTo>
                      <a:pt x="750100" y="72933"/>
                    </a:lnTo>
                    <a:cubicBezTo>
                      <a:pt x="713231" y="435983"/>
                      <a:pt x="424606" y="724608"/>
                      <a:pt x="61556" y="761477"/>
                    </a:cubicBezTo>
                    <a:lnTo>
                      <a:pt x="0" y="7645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540d"/>
              </a:solidFill>
              <a:ln w="255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" name="CustomShape 19"/>
              <p:cNvSpPr/>
              <p:nvPr/>
            </p:nvSpPr>
            <p:spPr>
              <a:xfrm rot="5400000">
                <a:off x="8184960" y="1317960"/>
                <a:ext cx="1334160" cy="1353600"/>
              </a:xfrm>
              <a:custGeom>
                <a:avLst/>
                <a:gdLst/>
                <a:ahLst/>
                <a:rect l="l" t="t" r="r" b="b"/>
                <a:pathLst>
                  <a:path w="753783" h="764586">
                    <a:moveTo>
                      <a:pt x="0" y="0"/>
                    </a:moveTo>
                    <a:lnTo>
                      <a:pt x="753783" y="0"/>
                    </a:lnTo>
                    <a:lnTo>
                      <a:pt x="750100" y="72933"/>
                    </a:lnTo>
                    <a:cubicBezTo>
                      <a:pt x="713231" y="435983"/>
                      <a:pt x="424606" y="724608"/>
                      <a:pt x="61556" y="761477"/>
                    </a:cubicBezTo>
                    <a:lnTo>
                      <a:pt x="0" y="7645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b600"/>
              </a:solidFill>
              <a:ln w="255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" name="CustomShape 20"/>
              <p:cNvSpPr/>
              <p:nvPr/>
            </p:nvSpPr>
            <p:spPr>
              <a:xfrm rot="10800000">
                <a:off x="9530640" y="-3960"/>
                <a:ext cx="1334160" cy="1334160"/>
              </a:xfrm>
              <a:custGeom>
                <a:avLst/>
                <a:gdLst/>
                <a:ahLst/>
                <a:rect l="l" t="t" r="r" b="b"/>
                <a:pathLst>
                  <a:path w="753783" h="764586">
                    <a:moveTo>
                      <a:pt x="0" y="0"/>
                    </a:moveTo>
                    <a:lnTo>
                      <a:pt x="753783" y="0"/>
                    </a:lnTo>
                    <a:lnTo>
                      <a:pt x="750100" y="72933"/>
                    </a:lnTo>
                    <a:cubicBezTo>
                      <a:pt x="713231" y="435983"/>
                      <a:pt x="424606" y="724608"/>
                      <a:pt x="61556" y="761477"/>
                    </a:cubicBezTo>
                    <a:lnTo>
                      <a:pt x="0" y="7645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b600"/>
              </a:solidFill>
              <a:ln w="255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pic>
          <p:nvPicPr>
            <p:cNvPr id="21" name="Рисунок 45" descr=""/>
            <p:cNvPicPr/>
            <p:nvPr/>
          </p:nvPicPr>
          <p:blipFill>
            <a:blip r:embed="rId3"/>
            <a:stretch/>
          </p:blipFill>
          <p:spPr>
            <a:xfrm>
              <a:off x="9894960" y="1720440"/>
              <a:ext cx="1222920" cy="12229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2" name="PlaceHolder 2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roup 1"/>
          <p:cNvGrpSpPr/>
          <p:nvPr/>
        </p:nvGrpSpPr>
        <p:grpSpPr>
          <a:xfrm>
            <a:off x="8931600" y="5170680"/>
            <a:ext cx="3259080" cy="1686240"/>
            <a:chOff x="8931600" y="5170680"/>
            <a:chExt cx="3259080" cy="1686240"/>
          </a:xfrm>
        </p:grpSpPr>
        <p:sp>
          <p:nvSpPr>
            <p:cNvPr id="399" name="CustomShape 2"/>
            <p:cNvSpPr/>
            <p:nvPr/>
          </p:nvSpPr>
          <p:spPr>
            <a:xfrm>
              <a:off x="8931600" y="5170680"/>
              <a:ext cx="3259080" cy="1686240"/>
            </a:xfrm>
            <a:custGeom>
              <a:avLst/>
              <a:gdLst/>
              <a:ahLst/>
              <a:rect l="l" t="t" r="r" b="b"/>
              <a:pathLst>
                <a:path w="3586336" h="1855982">
                  <a:moveTo>
                    <a:pt x="3199069" y="0"/>
                  </a:moveTo>
                  <a:cubicBezTo>
                    <a:pt x="3326445" y="0"/>
                    <a:pt x="3452313" y="6454"/>
                    <a:pt x="3576365" y="19052"/>
                  </a:cubicBezTo>
                  <a:lnTo>
                    <a:pt x="3586336" y="20319"/>
                  </a:lnTo>
                  <a:lnTo>
                    <a:pt x="3586336" y="1855982"/>
                  </a:lnTo>
                  <a:lnTo>
                    <a:pt x="0" y="1855982"/>
                  </a:lnTo>
                  <a:lnTo>
                    <a:pt x="139139" y="1626952"/>
                  </a:lnTo>
                  <a:cubicBezTo>
                    <a:pt x="802285" y="645366"/>
                    <a:pt x="1925310" y="0"/>
                    <a:pt x="3199069" y="0"/>
                  </a:cubicBezTo>
                  <a:close/>
                </a:path>
              </a:pathLst>
            </a:custGeom>
            <a:solidFill>
              <a:srgbClr val="f2f2f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0" name="CustomShape 3"/>
            <p:cNvSpPr/>
            <p:nvPr/>
          </p:nvSpPr>
          <p:spPr>
            <a:xfrm>
              <a:off x="9545400" y="5577480"/>
              <a:ext cx="776520" cy="776520"/>
            </a:xfrm>
            <a:prstGeom prst="ellipse">
              <a:avLst/>
            </a:prstGeom>
            <a:solidFill>
              <a:srgbClr val="dcdbde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01" name="Line 4"/>
          <p:cNvSpPr/>
          <p:nvPr/>
        </p:nvSpPr>
        <p:spPr>
          <a:xfrm flipV="1">
            <a:off x="11731320" y="6465240"/>
            <a:ext cx="0" cy="392760"/>
          </a:xfrm>
          <a:prstGeom prst="line">
            <a:avLst/>
          </a:prstGeom>
          <a:ln w="1908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CustomShape 5"/>
          <p:cNvSpPr/>
          <p:nvPr/>
        </p:nvSpPr>
        <p:spPr>
          <a:xfrm rot="5400000">
            <a:off x="10604520" y="5197320"/>
            <a:ext cx="2295360" cy="2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090" spc="-1" strike="noStrike">
                <a:solidFill>
                  <a:srgbClr val="c6c4c9"/>
                </a:solidFill>
                <a:latin typeface="Arial"/>
                <a:ea typeface="DejaVu Sans"/>
              </a:rPr>
              <a:t>ЛИГА ЦИФРОВОЙ ЭКОНОМИКИ</a:t>
            </a:r>
            <a:endParaRPr b="0" lang="en-US" sz="1090" spc="-1" strike="noStrike">
              <a:latin typeface="Arial"/>
            </a:endParaRPr>
          </a:p>
        </p:txBody>
      </p:sp>
      <p:sp>
        <p:nvSpPr>
          <p:cNvPr id="403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04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Group 1"/>
          <p:cNvGrpSpPr/>
          <p:nvPr/>
        </p:nvGrpSpPr>
        <p:grpSpPr>
          <a:xfrm>
            <a:off x="8931600" y="5170680"/>
            <a:ext cx="3259080" cy="1686240"/>
            <a:chOff x="8931600" y="5170680"/>
            <a:chExt cx="3259080" cy="1686240"/>
          </a:xfrm>
        </p:grpSpPr>
        <p:sp>
          <p:nvSpPr>
            <p:cNvPr id="442" name="CustomShape 2"/>
            <p:cNvSpPr/>
            <p:nvPr/>
          </p:nvSpPr>
          <p:spPr>
            <a:xfrm>
              <a:off x="8931600" y="5170680"/>
              <a:ext cx="3259080" cy="1686240"/>
            </a:xfrm>
            <a:custGeom>
              <a:avLst/>
              <a:gdLst/>
              <a:ahLst/>
              <a:rect l="l" t="t" r="r" b="b"/>
              <a:pathLst>
                <a:path w="3586336" h="1855982">
                  <a:moveTo>
                    <a:pt x="3199069" y="0"/>
                  </a:moveTo>
                  <a:cubicBezTo>
                    <a:pt x="3326445" y="0"/>
                    <a:pt x="3452313" y="6454"/>
                    <a:pt x="3576365" y="19052"/>
                  </a:cubicBezTo>
                  <a:lnTo>
                    <a:pt x="3586336" y="20319"/>
                  </a:lnTo>
                  <a:lnTo>
                    <a:pt x="3586336" y="1855982"/>
                  </a:lnTo>
                  <a:lnTo>
                    <a:pt x="0" y="1855982"/>
                  </a:lnTo>
                  <a:lnTo>
                    <a:pt x="139139" y="1626952"/>
                  </a:lnTo>
                  <a:cubicBezTo>
                    <a:pt x="802285" y="645366"/>
                    <a:pt x="1925310" y="0"/>
                    <a:pt x="3199069" y="0"/>
                  </a:cubicBezTo>
                  <a:close/>
                </a:path>
              </a:pathLst>
            </a:custGeom>
            <a:solidFill>
              <a:srgbClr val="f2f2f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3" name="CustomShape 3"/>
            <p:cNvSpPr/>
            <p:nvPr/>
          </p:nvSpPr>
          <p:spPr>
            <a:xfrm>
              <a:off x="9545400" y="5577480"/>
              <a:ext cx="776520" cy="776520"/>
            </a:xfrm>
            <a:prstGeom prst="ellipse">
              <a:avLst/>
            </a:prstGeom>
            <a:solidFill>
              <a:srgbClr val="dcdbde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44" name="Line 4"/>
          <p:cNvSpPr/>
          <p:nvPr/>
        </p:nvSpPr>
        <p:spPr>
          <a:xfrm flipV="1">
            <a:off x="11731320" y="6465240"/>
            <a:ext cx="0" cy="392760"/>
          </a:xfrm>
          <a:prstGeom prst="line">
            <a:avLst/>
          </a:prstGeom>
          <a:ln w="1908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CustomShape 5"/>
          <p:cNvSpPr/>
          <p:nvPr/>
        </p:nvSpPr>
        <p:spPr>
          <a:xfrm rot="5400000">
            <a:off x="10604520" y="5197320"/>
            <a:ext cx="2295360" cy="2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090" spc="-1" strike="noStrike">
                <a:solidFill>
                  <a:srgbClr val="c6c4c9"/>
                </a:solidFill>
                <a:latin typeface="Arial"/>
                <a:ea typeface="DejaVu Sans"/>
              </a:rPr>
              <a:t>ЛИГА ЦИФРОВОЙ ЭКОНОМИКИ</a:t>
            </a:r>
            <a:endParaRPr b="0" lang="en-US" sz="1090" spc="-1" strike="noStrike">
              <a:latin typeface="Arial"/>
            </a:endParaRPr>
          </a:p>
        </p:txBody>
      </p:sp>
      <p:sp>
        <p:nvSpPr>
          <p:cNvPr id="446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47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" name="Group 1"/>
          <p:cNvGrpSpPr/>
          <p:nvPr/>
        </p:nvGrpSpPr>
        <p:grpSpPr>
          <a:xfrm>
            <a:off x="8931600" y="5170680"/>
            <a:ext cx="3259080" cy="1686240"/>
            <a:chOff x="8931600" y="5170680"/>
            <a:chExt cx="3259080" cy="1686240"/>
          </a:xfrm>
        </p:grpSpPr>
        <p:sp>
          <p:nvSpPr>
            <p:cNvPr id="485" name="CustomShape 2"/>
            <p:cNvSpPr/>
            <p:nvPr/>
          </p:nvSpPr>
          <p:spPr>
            <a:xfrm>
              <a:off x="8931600" y="5170680"/>
              <a:ext cx="3259080" cy="1686240"/>
            </a:xfrm>
            <a:custGeom>
              <a:avLst/>
              <a:gdLst/>
              <a:ahLst/>
              <a:rect l="l" t="t" r="r" b="b"/>
              <a:pathLst>
                <a:path w="3586336" h="1855982">
                  <a:moveTo>
                    <a:pt x="3199069" y="0"/>
                  </a:moveTo>
                  <a:cubicBezTo>
                    <a:pt x="3326445" y="0"/>
                    <a:pt x="3452313" y="6454"/>
                    <a:pt x="3576365" y="19052"/>
                  </a:cubicBezTo>
                  <a:lnTo>
                    <a:pt x="3586336" y="20319"/>
                  </a:lnTo>
                  <a:lnTo>
                    <a:pt x="3586336" y="1855982"/>
                  </a:lnTo>
                  <a:lnTo>
                    <a:pt x="0" y="1855982"/>
                  </a:lnTo>
                  <a:lnTo>
                    <a:pt x="139139" y="1626952"/>
                  </a:lnTo>
                  <a:cubicBezTo>
                    <a:pt x="802285" y="645366"/>
                    <a:pt x="1925310" y="0"/>
                    <a:pt x="3199069" y="0"/>
                  </a:cubicBezTo>
                  <a:close/>
                </a:path>
              </a:pathLst>
            </a:custGeom>
            <a:solidFill>
              <a:srgbClr val="f2f2f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6" name="CustomShape 3"/>
            <p:cNvSpPr/>
            <p:nvPr/>
          </p:nvSpPr>
          <p:spPr>
            <a:xfrm>
              <a:off x="9545400" y="5577480"/>
              <a:ext cx="776520" cy="776520"/>
            </a:xfrm>
            <a:prstGeom prst="ellipse">
              <a:avLst/>
            </a:prstGeom>
            <a:solidFill>
              <a:srgbClr val="dcdbde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87" name="Line 4"/>
          <p:cNvSpPr/>
          <p:nvPr/>
        </p:nvSpPr>
        <p:spPr>
          <a:xfrm flipV="1">
            <a:off x="11731320" y="6465240"/>
            <a:ext cx="0" cy="392760"/>
          </a:xfrm>
          <a:prstGeom prst="line">
            <a:avLst/>
          </a:prstGeom>
          <a:ln w="1908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CustomShape 5"/>
          <p:cNvSpPr/>
          <p:nvPr/>
        </p:nvSpPr>
        <p:spPr>
          <a:xfrm rot="5400000">
            <a:off x="10604520" y="5197320"/>
            <a:ext cx="2295360" cy="2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090" spc="-1" strike="noStrike">
                <a:solidFill>
                  <a:srgbClr val="c6c4c9"/>
                </a:solidFill>
                <a:latin typeface="Arial"/>
                <a:ea typeface="DejaVu Sans"/>
              </a:rPr>
              <a:t>ЛИГА ЦИФРОВОЙ ЭКОНОМИКИ</a:t>
            </a:r>
            <a:endParaRPr b="0" lang="en-US" sz="1090" spc="-1" strike="noStrike">
              <a:latin typeface="Arial"/>
            </a:endParaRPr>
          </a:p>
        </p:txBody>
      </p:sp>
      <p:sp>
        <p:nvSpPr>
          <p:cNvPr id="489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9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" name="Group 1"/>
          <p:cNvGrpSpPr/>
          <p:nvPr/>
        </p:nvGrpSpPr>
        <p:grpSpPr>
          <a:xfrm>
            <a:off x="8931600" y="5170680"/>
            <a:ext cx="3259080" cy="1686240"/>
            <a:chOff x="8931600" y="5170680"/>
            <a:chExt cx="3259080" cy="1686240"/>
          </a:xfrm>
        </p:grpSpPr>
        <p:sp>
          <p:nvSpPr>
            <p:cNvPr id="528" name="CustomShape 2"/>
            <p:cNvSpPr/>
            <p:nvPr/>
          </p:nvSpPr>
          <p:spPr>
            <a:xfrm>
              <a:off x="8931600" y="5170680"/>
              <a:ext cx="3259080" cy="1686240"/>
            </a:xfrm>
            <a:custGeom>
              <a:avLst/>
              <a:gdLst/>
              <a:ahLst/>
              <a:rect l="l" t="t" r="r" b="b"/>
              <a:pathLst>
                <a:path w="3586336" h="1855982">
                  <a:moveTo>
                    <a:pt x="3199069" y="0"/>
                  </a:moveTo>
                  <a:cubicBezTo>
                    <a:pt x="3326445" y="0"/>
                    <a:pt x="3452313" y="6454"/>
                    <a:pt x="3576365" y="19052"/>
                  </a:cubicBezTo>
                  <a:lnTo>
                    <a:pt x="3586336" y="20319"/>
                  </a:lnTo>
                  <a:lnTo>
                    <a:pt x="3586336" y="1855982"/>
                  </a:lnTo>
                  <a:lnTo>
                    <a:pt x="0" y="1855982"/>
                  </a:lnTo>
                  <a:lnTo>
                    <a:pt x="139139" y="1626952"/>
                  </a:lnTo>
                  <a:cubicBezTo>
                    <a:pt x="802285" y="645366"/>
                    <a:pt x="1925310" y="0"/>
                    <a:pt x="3199069" y="0"/>
                  </a:cubicBezTo>
                  <a:close/>
                </a:path>
              </a:pathLst>
            </a:custGeom>
            <a:solidFill>
              <a:srgbClr val="f2f2f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9" name="CustomShape 3"/>
            <p:cNvSpPr/>
            <p:nvPr/>
          </p:nvSpPr>
          <p:spPr>
            <a:xfrm>
              <a:off x="9545400" y="5577480"/>
              <a:ext cx="776520" cy="776520"/>
            </a:xfrm>
            <a:prstGeom prst="ellipse">
              <a:avLst/>
            </a:prstGeom>
            <a:solidFill>
              <a:srgbClr val="dcdbde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30" name="Line 4"/>
          <p:cNvSpPr/>
          <p:nvPr/>
        </p:nvSpPr>
        <p:spPr>
          <a:xfrm flipV="1">
            <a:off x="11731320" y="6465240"/>
            <a:ext cx="0" cy="392760"/>
          </a:xfrm>
          <a:prstGeom prst="line">
            <a:avLst/>
          </a:prstGeom>
          <a:ln w="1908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CustomShape 5"/>
          <p:cNvSpPr/>
          <p:nvPr/>
        </p:nvSpPr>
        <p:spPr>
          <a:xfrm rot="5400000">
            <a:off x="10604520" y="5197320"/>
            <a:ext cx="2295360" cy="2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090" spc="-1" strike="noStrike">
                <a:solidFill>
                  <a:srgbClr val="c6c4c9"/>
                </a:solidFill>
                <a:latin typeface="Arial"/>
                <a:ea typeface="DejaVu Sans"/>
              </a:rPr>
              <a:t>ЛИГА ЦИФРОВОЙ ЭКОНОМИКИ</a:t>
            </a:r>
            <a:endParaRPr b="0" lang="en-US" sz="1090" spc="-1" strike="noStrike">
              <a:latin typeface="Arial"/>
            </a:endParaRPr>
          </a:p>
        </p:txBody>
      </p:sp>
      <p:sp>
        <p:nvSpPr>
          <p:cNvPr id="532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33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0" name="Group 1"/>
          <p:cNvGrpSpPr/>
          <p:nvPr/>
        </p:nvGrpSpPr>
        <p:grpSpPr>
          <a:xfrm>
            <a:off x="8931600" y="5170680"/>
            <a:ext cx="3259080" cy="1686240"/>
            <a:chOff x="8931600" y="5170680"/>
            <a:chExt cx="3259080" cy="1686240"/>
          </a:xfrm>
        </p:grpSpPr>
        <p:sp>
          <p:nvSpPr>
            <p:cNvPr id="571" name="CustomShape 2"/>
            <p:cNvSpPr/>
            <p:nvPr/>
          </p:nvSpPr>
          <p:spPr>
            <a:xfrm>
              <a:off x="8931600" y="5170680"/>
              <a:ext cx="3259080" cy="1686240"/>
            </a:xfrm>
            <a:custGeom>
              <a:avLst/>
              <a:gdLst/>
              <a:ahLst/>
              <a:rect l="l" t="t" r="r" b="b"/>
              <a:pathLst>
                <a:path w="3586336" h="1855982">
                  <a:moveTo>
                    <a:pt x="3199069" y="0"/>
                  </a:moveTo>
                  <a:cubicBezTo>
                    <a:pt x="3326445" y="0"/>
                    <a:pt x="3452313" y="6454"/>
                    <a:pt x="3576365" y="19052"/>
                  </a:cubicBezTo>
                  <a:lnTo>
                    <a:pt x="3586336" y="20319"/>
                  </a:lnTo>
                  <a:lnTo>
                    <a:pt x="3586336" y="1855982"/>
                  </a:lnTo>
                  <a:lnTo>
                    <a:pt x="0" y="1855982"/>
                  </a:lnTo>
                  <a:lnTo>
                    <a:pt x="139139" y="1626952"/>
                  </a:lnTo>
                  <a:cubicBezTo>
                    <a:pt x="802285" y="645366"/>
                    <a:pt x="1925310" y="0"/>
                    <a:pt x="3199069" y="0"/>
                  </a:cubicBezTo>
                  <a:close/>
                </a:path>
              </a:pathLst>
            </a:custGeom>
            <a:solidFill>
              <a:srgbClr val="f2f2f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2" name="CustomShape 3"/>
            <p:cNvSpPr/>
            <p:nvPr/>
          </p:nvSpPr>
          <p:spPr>
            <a:xfrm>
              <a:off x="9545400" y="5577480"/>
              <a:ext cx="776520" cy="776520"/>
            </a:xfrm>
            <a:prstGeom prst="ellipse">
              <a:avLst/>
            </a:prstGeom>
            <a:solidFill>
              <a:srgbClr val="dcdbde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73" name="Line 4"/>
          <p:cNvSpPr/>
          <p:nvPr/>
        </p:nvSpPr>
        <p:spPr>
          <a:xfrm flipV="1">
            <a:off x="11731320" y="6465240"/>
            <a:ext cx="0" cy="392760"/>
          </a:xfrm>
          <a:prstGeom prst="line">
            <a:avLst/>
          </a:prstGeom>
          <a:ln w="1908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74" name="CustomShape 5"/>
          <p:cNvSpPr/>
          <p:nvPr/>
        </p:nvSpPr>
        <p:spPr>
          <a:xfrm rot="5400000">
            <a:off x="10604520" y="5197320"/>
            <a:ext cx="2295360" cy="2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090" spc="-1" strike="noStrike">
                <a:solidFill>
                  <a:srgbClr val="c6c4c9"/>
                </a:solidFill>
                <a:latin typeface="Arial"/>
                <a:ea typeface="DejaVu Sans"/>
              </a:rPr>
              <a:t>ЛИГА ЦИФРОВОЙ ЭКОНОМИКИ</a:t>
            </a:r>
            <a:endParaRPr b="0" lang="en-US" sz="1090" spc="-1" strike="noStrike">
              <a:latin typeface="Arial"/>
            </a:endParaRPr>
          </a:p>
        </p:txBody>
      </p:sp>
      <p:sp>
        <p:nvSpPr>
          <p:cNvPr id="575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76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roup 1"/>
          <p:cNvGrpSpPr/>
          <p:nvPr/>
        </p:nvGrpSpPr>
        <p:grpSpPr>
          <a:xfrm>
            <a:off x="8931600" y="5170680"/>
            <a:ext cx="3259080" cy="1686240"/>
            <a:chOff x="8931600" y="5170680"/>
            <a:chExt cx="3259080" cy="1686240"/>
          </a:xfrm>
        </p:grpSpPr>
        <p:sp>
          <p:nvSpPr>
            <p:cNvPr id="614" name="CustomShape 2"/>
            <p:cNvSpPr/>
            <p:nvPr/>
          </p:nvSpPr>
          <p:spPr>
            <a:xfrm>
              <a:off x="8931600" y="5170680"/>
              <a:ext cx="3259080" cy="1686240"/>
            </a:xfrm>
            <a:custGeom>
              <a:avLst/>
              <a:gdLst/>
              <a:ahLst/>
              <a:rect l="l" t="t" r="r" b="b"/>
              <a:pathLst>
                <a:path w="3586336" h="1855982">
                  <a:moveTo>
                    <a:pt x="3199069" y="0"/>
                  </a:moveTo>
                  <a:cubicBezTo>
                    <a:pt x="3326445" y="0"/>
                    <a:pt x="3452313" y="6454"/>
                    <a:pt x="3576365" y="19052"/>
                  </a:cubicBezTo>
                  <a:lnTo>
                    <a:pt x="3586336" y="20319"/>
                  </a:lnTo>
                  <a:lnTo>
                    <a:pt x="3586336" y="1855982"/>
                  </a:lnTo>
                  <a:lnTo>
                    <a:pt x="0" y="1855982"/>
                  </a:lnTo>
                  <a:lnTo>
                    <a:pt x="139139" y="1626952"/>
                  </a:lnTo>
                  <a:cubicBezTo>
                    <a:pt x="802285" y="645366"/>
                    <a:pt x="1925310" y="0"/>
                    <a:pt x="3199069" y="0"/>
                  </a:cubicBezTo>
                  <a:close/>
                </a:path>
              </a:pathLst>
            </a:custGeom>
            <a:solidFill>
              <a:srgbClr val="f2f2f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5" name="CustomShape 3"/>
            <p:cNvSpPr/>
            <p:nvPr/>
          </p:nvSpPr>
          <p:spPr>
            <a:xfrm>
              <a:off x="9545400" y="5577480"/>
              <a:ext cx="776520" cy="776520"/>
            </a:xfrm>
            <a:prstGeom prst="ellipse">
              <a:avLst/>
            </a:prstGeom>
            <a:solidFill>
              <a:srgbClr val="dcdbde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16" name="Line 4"/>
          <p:cNvSpPr/>
          <p:nvPr/>
        </p:nvSpPr>
        <p:spPr>
          <a:xfrm flipV="1">
            <a:off x="11731320" y="6465240"/>
            <a:ext cx="0" cy="392760"/>
          </a:xfrm>
          <a:prstGeom prst="line">
            <a:avLst/>
          </a:prstGeom>
          <a:ln w="1908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7" name="CustomShape 5"/>
          <p:cNvSpPr/>
          <p:nvPr/>
        </p:nvSpPr>
        <p:spPr>
          <a:xfrm rot="5400000">
            <a:off x="10604520" y="5197320"/>
            <a:ext cx="2295360" cy="2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090" spc="-1" strike="noStrike">
                <a:solidFill>
                  <a:srgbClr val="c6c4c9"/>
                </a:solidFill>
                <a:latin typeface="Arial"/>
                <a:ea typeface="DejaVu Sans"/>
              </a:rPr>
              <a:t>ЛИГА ЦИФРОВОЙ ЭКОНОМИКИ</a:t>
            </a:r>
            <a:endParaRPr b="0" lang="en-US" sz="1090" spc="-1" strike="noStrike">
              <a:latin typeface="Arial"/>
            </a:endParaRPr>
          </a:p>
        </p:txBody>
      </p:sp>
      <p:sp>
        <p:nvSpPr>
          <p:cNvPr id="618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19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6" name="Group 1"/>
          <p:cNvGrpSpPr/>
          <p:nvPr/>
        </p:nvGrpSpPr>
        <p:grpSpPr>
          <a:xfrm>
            <a:off x="8931600" y="5170680"/>
            <a:ext cx="3258720" cy="1685880"/>
            <a:chOff x="8931600" y="5170680"/>
            <a:chExt cx="3258720" cy="1685880"/>
          </a:xfrm>
        </p:grpSpPr>
        <p:sp>
          <p:nvSpPr>
            <p:cNvPr id="657" name="CustomShape 2"/>
            <p:cNvSpPr/>
            <p:nvPr/>
          </p:nvSpPr>
          <p:spPr>
            <a:xfrm>
              <a:off x="8931600" y="5170680"/>
              <a:ext cx="3258720" cy="1685880"/>
            </a:xfrm>
            <a:custGeom>
              <a:avLst/>
              <a:gdLst/>
              <a:ahLst/>
              <a:rect l="l" t="t" r="r" b="b"/>
              <a:pathLst>
                <a:path w="3586336" h="1855982">
                  <a:moveTo>
                    <a:pt x="3199069" y="0"/>
                  </a:moveTo>
                  <a:cubicBezTo>
                    <a:pt x="3326445" y="0"/>
                    <a:pt x="3452313" y="6454"/>
                    <a:pt x="3576365" y="19052"/>
                  </a:cubicBezTo>
                  <a:lnTo>
                    <a:pt x="3586336" y="20319"/>
                  </a:lnTo>
                  <a:lnTo>
                    <a:pt x="3586336" y="1855982"/>
                  </a:lnTo>
                  <a:lnTo>
                    <a:pt x="0" y="1855982"/>
                  </a:lnTo>
                  <a:lnTo>
                    <a:pt x="139139" y="1626952"/>
                  </a:lnTo>
                  <a:cubicBezTo>
                    <a:pt x="802285" y="645366"/>
                    <a:pt x="1925310" y="0"/>
                    <a:pt x="3199069" y="0"/>
                  </a:cubicBezTo>
                  <a:close/>
                </a:path>
              </a:pathLst>
            </a:custGeom>
            <a:solidFill>
              <a:srgbClr val="f2f2f2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8" name="CustomShape 3"/>
            <p:cNvSpPr/>
            <p:nvPr/>
          </p:nvSpPr>
          <p:spPr>
            <a:xfrm>
              <a:off x="9545400" y="5577480"/>
              <a:ext cx="776160" cy="776160"/>
            </a:xfrm>
            <a:prstGeom prst="ellipse">
              <a:avLst/>
            </a:prstGeom>
            <a:solidFill>
              <a:srgbClr val="dcdbde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59" name="Line 4"/>
          <p:cNvSpPr/>
          <p:nvPr/>
        </p:nvSpPr>
        <p:spPr>
          <a:xfrm flipV="1">
            <a:off x="11731320" y="6465240"/>
            <a:ext cx="0" cy="392760"/>
          </a:xfrm>
          <a:prstGeom prst="line">
            <a:avLst/>
          </a:prstGeom>
          <a:ln w="1908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0" name="CustomShape 5"/>
          <p:cNvSpPr/>
          <p:nvPr/>
        </p:nvSpPr>
        <p:spPr>
          <a:xfrm rot="5400000">
            <a:off x="10604520" y="5197320"/>
            <a:ext cx="2295360" cy="2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090" spc="-1" strike="noStrike">
                <a:solidFill>
                  <a:srgbClr val="c6c4c9"/>
                </a:solidFill>
                <a:latin typeface="Arial"/>
                <a:ea typeface="DejaVu Sans"/>
              </a:rPr>
              <a:t>ЛИГА ЦИФРОВОЙ ЭКОНОМИКИ</a:t>
            </a:r>
            <a:endParaRPr b="0" lang="en-US" sz="1090" spc="-1" strike="noStrike">
              <a:latin typeface="Arial"/>
            </a:endParaRPr>
          </a:p>
        </p:txBody>
      </p:sp>
      <p:sp>
        <p:nvSpPr>
          <p:cNvPr id="661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62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Line 1"/>
          <p:cNvSpPr/>
          <p:nvPr/>
        </p:nvSpPr>
        <p:spPr>
          <a:xfrm flipV="1">
            <a:off x="11731320" y="6465240"/>
            <a:ext cx="0" cy="392760"/>
          </a:xfrm>
          <a:prstGeom prst="line">
            <a:avLst/>
          </a:prstGeom>
          <a:ln w="1908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0" name="CustomShape 2"/>
          <p:cNvSpPr/>
          <p:nvPr/>
        </p:nvSpPr>
        <p:spPr>
          <a:xfrm rot="5400000">
            <a:off x="10604520" y="5197320"/>
            <a:ext cx="2295360" cy="2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090" spc="-1" strike="noStrike">
                <a:solidFill>
                  <a:srgbClr val="c6c4c9"/>
                </a:solidFill>
                <a:latin typeface="Arial"/>
                <a:ea typeface="DejaVu Sans"/>
              </a:rPr>
              <a:t>ЛИГА ЦИФРОВОЙ ЭКОНОМИКИ</a:t>
            </a:r>
            <a:endParaRPr b="0" lang="en-US" sz="1090" spc="-1" strike="noStrike">
              <a:latin typeface="Arial"/>
            </a:endParaRPr>
          </a:p>
        </p:txBody>
      </p:sp>
      <p:sp>
        <p:nvSpPr>
          <p:cNvPr id="701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02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  <p:sldLayoutId id="2147483868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8931600" y="5170680"/>
            <a:ext cx="3259080" cy="1686240"/>
            <a:chOff x="8931600" y="5170680"/>
            <a:chExt cx="3259080" cy="1686240"/>
          </a:xfrm>
        </p:grpSpPr>
        <p:sp>
          <p:nvSpPr>
            <p:cNvPr id="61" name="CustomShape 2"/>
            <p:cNvSpPr/>
            <p:nvPr/>
          </p:nvSpPr>
          <p:spPr>
            <a:xfrm>
              <a:off x="8931600" y="5170680"/>
              <a:ext cx="3259080" cy="1686240"/>
            </a:xfrm>
            <a:custGeom>
              <a:avLst/>
              <a:gdLst/>
              <a:ahLst/>
              <a:rect l="l" t="t" r="r" b="b"/>
              <a:pathLst>
                <a:path w="3586336" h="1855982">
                  <a:moveTo>
                    <a:pt x="3199069" y="0"/>
                  </a:moveTo>
                  <a:cubicBezTo>
                    <a:pt x="3326445" y="0"/>
                    <a:pt x="3452313" y="6454"/>
                    <a:pt x="3576365" y="19052"/>
                  </a:cubicBezTo>
                  <a:lnTo>
                    <a:pt x="3586336" y="20319"/>
                  </a:lnTo>
                  <a:lnTo>
                    <a:pt x="3586336" y="1855982"/>
                  </a:lnTo>
                  <a:lnTo>
                    <a:pt x="0" y="1855982"/>
                  </a:lnTo>
                  <a:lnTo>
                    <a:pt x="139139" y="1626952"/>
                  </a:lnTo>
                  <a:cubicBezTo>
                    <a:pt x="802285" y="645366"/>
                    <a:pt x="1925310" y="0"/>
                    <a:pt x="3199069" y="0"/>
                  </a:cubicBezTo>
                  <a:close/>
                </a:path>
              </a:pathLst>
            </a:custGeom>
            <a:solidFill>
              <a:srgbClr val="f2f2f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" name="CustomShape 3"/>
            <p:cNvSpPr/>
            <p:nvPr/>
          </p:nvSpPr>
          <p:spPr>
            <a:xfrm>
              <a:off x="9545400" y="5577480"/>
              <a:ext cx="776520" cy="776520"/>
            </a:xfrm>
            <a:prstGeom prst="ellipse">
              <a:avLst/>
            </a:prstGeom>
            <a:solidFill>
              <a:srgbClr val="dcdbde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3" name="Line 4"/>
          <p:cNvSpPr/>
          <p:nvPr/>
        </p:nvSpPr>
        <p:spPr>
          <a:xfrm flipV="1">
            <a:off x="11731320" y="6465240"/>
            <a:ext cx="0" cy="392760"/>
          </a:xfrm>
          <a:prstGeom prst="line">
            <a:avLst/>
          </a:prstGeom>
          <a:ln w="1908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" name="CustomShape 5"/>
          <p:cNvSpPr/>
          <p:nvPr/>
        </p:nvSpPr>
        <p:spPr>
          <a:xfrm rot="5400000">
            <a:off x="10604520" y="5197320"/>
            <a:ext cx="2295360" cy="2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090" spc="-1" strike="noStrike">
                <a:solidFill>
                  <a:srgbClr val="c6c4c9"/>
                </a:solidFill>
                <a:latin typeface="Arial"/>
                <a:ea typeface="DejaVu Sans"/>
              </a:rPr>
              <a:t>ЛИГА ЦИФРОВОЙ ЭКОНОМИКИ</a:t>
            </a:r>
            <a:endParaRPr b="0" lang="en-US" sz="1090" spc="-1" strike="noStrike">
              <a:latin typeface="Arial"/>
            </a:endParaRPr>
          </a:p>
        </p:txBody>
      </p:sp>
      <p:sp>
        <p:nvSpPr>
          <p:cNvPr id="65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8605800" y="0"/>
            <a:ext cx="3585240" cy="6856920"/>
          </a:xfrm>
          <a:prstGeom prst="rect">
            <a:avLst/>
          </a:prstGeom>
          <a:solidFill>
            <a:srgbClr val="005aa7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2"/>
          <p:cNvSpPr/>
          <p:nvPr/>
        </p:nvSpPr>
        <p:spPr>
          <a:xfrm>
            <a:off x="8605800" y="5001840"/>
            <a:ext cx="3585240" cy="1855080"/>
          </a:xfrm>
          <a:custGeom>
            <a:avLst/>
            <a:gdLst/>
            <a:ahLst/>
            <a:rect l="l" t="t" r="r" b="b"/>
            <a:pathLst>
              <a:path w="3586336" h="1855982">
                <a:moveTo>
                  <a:pt x="3199069" y="0"/>
                </a:moveTo>
                <a:cubicBezTo>
                  <a:pt x="3326445" y="0"/>
                  <a:pt x="3452313" y="6454"/>
                  <a:pt x="3576365" y="19052"/>
                </a:cubicBezTo>
                <a:lnTo>
                  <a:pt x="3586336" y="20319"/>
                </a:lnTo>
                <a:lnTo>
                  <a:pt x="3586336" y="1855982"/>
                </a:lnTo>
                <a:lnTo>
                  <a:pt x="0" y="1855982"/>
                </a:lnTo>
                <a:lnTo>
                  <a:pt x="139139" y="1626952"/>
                </a:lnTo>
                <a:cubicBezTo>
                  <a:pt x="802285" y="645366"/>
                  <a:pt x="1925310" y="0"/>
                  <a:pt x="3199069" y="0"/>
                </a:cubicBezTo>
                <a:close/>
              </a:path>
            </a:pathLst>
          </a:custGeom>
          <a:solidFill>
            <a:srgbClr val="0070c0">
              <a:alpha val="57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Line 3"/>
          <p:cNvSpPr/>
          <p:nvPr/>
        </p:nvSpPr>
        <p:spPr>
          <a:xfrm flipV="1">
            <a:off x="11731320" y="6465240"/>
            <a:ext cx="0" cy="392760"/>
          </a:xfrm>
          <a:prstGeom prst="line">
            <a:avLst/>
          </a:prstGeom>
          <a:ln w="1908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4"/>
          <p:cNvSpPr/>
          <p:nvPr/>
        </p:nvSpPr>
        <p:spPr>
          <a:xfrm rot="5400000">
            <a:off x="10604520" y="5197320"/>
            <a:ext cx="2295360" cy="2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090" spc="-1" strike="noStrike">
                <a:solidFill>
                  <a:srgbClr val="ffffff"/>
                </a:solidFill>
                <a:latin typeface="Arial"/>
                <a:ea typeface="DejaVu Sans"/>
              </a:rPr>
              <a:t>ЛИГА ЦИФРОВОЙ ЭКОНОМИКИ</a:t>
            </a:r>
            <a:endParaRPr b="0" lang="en-US" sz="1090" spc="-1" strike="noStrike"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Line 1"/>
          <p:cNvSpPr/>
          <p:nvPr/>
        </p:nvSpPr>
        <p:spPr>
          <a:xfrm>
            <a:off x="0" y="6613200"/>
            <a:ext cx="460440" cy="0"/>
          </a:xfrm>
          <a:prstGeom prst="line">
            <a:avLst/>
          </a:prstGeom>
          <a:ln w="1908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2"/>
          <p:cNvSpPr/>
          <p:nvPr/>
        </p:nvSpPr>
        <p:spPr>
          <a:xfrm>
            <a:off x="588600" y="6487560"/>
            <a:ext cx="2295720" cy="2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090" spc="-1" strike="noStrike">
                <a:solidFill>
                  <a:srgbClr val="c6c4c9"/>
                </a:solidFill>
                <a:latin typeface="Arial"/>
                <a:ea typeface="DejaVu Sans"/>
              </a:rPr>
              <a:t>ЛИГА ЦИФРОВОЙ ЭКОНОМИКИ</a:t>
            </a:r>
            <a:endParaRPr b="0" lang="en-US" sz="109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Line 1"/>
          <p:cNvSpPr/>
          <p:nvPr/>
        </p:nvSpPr>
        <p:spPr>
          <a:xfrm flipV="1">
            <a:off x="11731320" y="6465240"/>
            <a:ext cx="0" cy="392760"/>
          </a:xfrm>
          <a:prstGeom prst="line">
            <a:avLst/>
          </a:prstGeom>
          <a:ln w="1908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2"/>
          <p:cNvSpPr/>
          <p:nvPr/>
        </p:nvSpPr>
        <p:spPr>
          <a:xfrm rot="5400000">
            <a:off x="10604520" y="5197320"/>
            <a:ext cx="2295360" cy="2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090" spc="-1" strike="noStrike">
                <a:solidFill>
                  <a:srgbClr val="c6c4c9"/>
                </a:solidFill>
                <a:latin typeface="Arial"/>
                <a:ea typeface="DejaVu Sans"/>
              </a:rPr>
              <a:t>ЛИГА ЦИФРОВОЙ ЭКОНОМИКИ</a:t>
            </a:r>
            <a:endParaRPr b="0" lang="en-US" sz="109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 rot="5400000">
            <a:off x="9920160" y="4584600"/>
            <a:ext cx="1734120" cy="2809800"/>
          </a:xfrm>
          <a:custGeom>
            <a:avLst/>
            <a:gdLst/>
            <a:ahLst/>
            <a:rect l="l" t="t" r="r" b="b"/>
            <a:pathLst>
              <a:path w="1909054" h="3092178">
                <a:moveTo>
                  <a:pt x="0" y="534591"/>
                </a:moveTo>
                <a:cubicBezTo>
                  <a:pt x="0" y="442467"/>
                  <a:pt x="4667" y="351434"/>
                  <a:pt x="13779" y="261714"/>
                </a:cubicBezTo>
                <a:lnTo>
                  <a:pt x="53721" y="0"/>
                </a:lnTo>
                <a:lnTo>
                  <a:pt x="194107" y="0"/>
                </a:lnTo>
                <a:lnTo>
                  <a:pt x="187881" y="24215"/>
                </a:lnTo>
                <a:cubicBezTo>
                  <a:pt x="154147" y="189072"/>
                  <a:pt x="136431" y="359763"/>
                  <a:pt x="136431" y="534592"/>
                </a:cubicBezTo>
                <a:cubicBezTo>
                  <a:pt x="136431" y="1583566"/>
                  <a:pt x="774202" y="2483580"/>
                  <a:pt x="1683135" y="2868027"/>
                </a:cubicBezTo>
                <a:lnTo>
                  <a:pt x="1909054" y="2950714"/>
                </a:lnTo>
                <a:lnTo>
                  <a:pt x="1909053" y="3092178"/>
                </a:lnTo>
                <a:lnTo>
                  <a:pt x="1875236" y="3083483"/>
                </a:lnTo>
                <a:cubicBezTo>
                  <a:pt x="788818" y="2745572"/>
                  <a:pt x="0" y="1732201"/>
                  <a:pt x="0" y="534591"/>
                </a:cubicBezTo>
                <a:close/>
              </a:path>
            </a:pathLst>
          </a:custGeom>
          <a:solidFill>
            <a:srgbClr val="f2f2f2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6" name="Рисунок 11" descr=""/>
          <p:cNvPicPr/>
          <p:nvPr/>
        </p:nvPicPr>
        <p:blipFill>
          <a:blip r:embed="rId2"/>
          <a:srcRect l="8088" t="20870" r="0" b="0"/>
          <a:stretch/>
        </p:blipFill>
        <p:spPr>
          <a:xfrm>
            <a:off x="0" y="0"/>
            <a:ext cx="2410200" cy="2091600"/>
          </a:xfrm>
          <a:prstGeom prst="rect">
            <a:avLst/>
          </a:prstGeom>
          <a:ln>
            <a:noFill/>
          </a:ln>
        </p:spPr>
      </p:pic>
      <p:sp>
        <p:nvSpPr>
          <p:cNvPr id="227" name="CustomShape 2"/>
          <p:cNvSpPr/>
          <p:nvPr/>
        </p:nvSpPr>
        <p:spPr>
          <a:xfrm>
            <a:off x="2199600" y="165600"/>
            <a:ext cx="287280" cy="287280"/>
          </a:xfrm>
          <a:prstGeom prst="ellipse">
            <a:avLst/>
          </a:prstGeom>
          <a:solidFill>
            <a:srgbClr val="00a7e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3"/>
          <p:cNvSpPr/>
          <p:nvPr/>
        </p:nvSpPr>
        <p:spPr>
          <a:xfrm>
            <a:off x="0" y="985320"/>
            <a:ext cx="433080" cy="767160"/>
          </a:xfrm>
          <a:custGeom>
            <a:avLst/>
            <a:gdLst/>
            <a:ahLst/>
            <a:rect l="l" t="t" r="r" b="b"/>
            <a:pathLst>
              <a:path w="434375" h="768488">
                <a:moveTo>
                  <a:pt x="50131" y="0"/>
                </a:moveTo>
                <a:cubicBezTo>
                  <a:pt x="262343" y="0"/>
                  <a:pt x="434375" y="172032"/>
                  <a:pt x="434375" y="384244"/>
                </a:cubicBezTo>
                <a:cubicBezTo>
                  <a:pt x="434375" y="596456"/>
                  <a:pt x="262343" y="768488"/>
                  <a:pt x="50131" y="768488"/>
                </a:cubicBezTo>
                <a:lnTo>
                  <a:pt x="0" y="763434"/>
                </a:lnTo>
                <a:lnTo>
                  <a:pt x="0" y="5054"/>
                </a:lnTo>
                <a:close/>
              </a:path>
            </a:pathLst>
          </a:custGeom>
          <a:solidFill>
            <a:srgbClr val="fab6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Line 4"/>
          <p:cNvSpPr/>
          <p:nvPr/>
        </p:nvSpPr>
        <p:spPr>
          <a:xfrm flipV="1">
            <a:off x="11731320" y="6465240"/>
            <a:ext cx="0" cy="392760"/>
          </a:xfrm>
          <a:prstGeom prst="line">
            <a:avLst/>
          </a:prstGeom>
          <a:ln w="1908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5"/>
          <p:cNvSpPr/>
          <p:nvPr/>
        </p:nvSpPr>
        <p:spPr>
          <a:xfrm rot="5400000">
            <a:off x="10604520" y="5197320"/>
            <a:ext cx="2295360" cy="2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090" spc="-1" strike="noStrike">
                <a:solidFill>
                  <a:srgbClr val="c6c4c9"/>
                </a:solidFill>
                <a:latin typeface="Arial"/>
                <a:ea typeface="DejaVu Sans"/>
              </a:rPr>
              <a:t>ЛИГА ЦИФРОВОЙ ЭКОНОМИКИ</a:t>
            </a:r>
            <a:endParaRPr b="0" lang="en-US" sz="1090" spc="-1" strike="noStrike">
              <a:latin typeface="Arial"/>
            </a:endParaRPr>
          </a:p>
        </p:txBody>
      </p:sp>
      <p:sp>
        <p:nvSpPr>
          <p:cNvPr id="231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2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1"/>
          <p:cNvGrpSpPr/>
          <p:nvPr/>
        </p:nvGrpSpPr>
        <p:grpSpPr>
          <a:xfrm>
            <a:off x="8931600" y="5170680"/>
            <a:ext cx="3259080" cy="1686240"/>
            <a:chOff x="8931600" y="5170680"/>
            <a:chExt cx="3259080" cy="1686240"/>
          </a:xfrm>
        </p:grpSpPr>
        <p:sp>
          <p:nvSpPr>
            <p:cNvPr id="270" name="CustomShape 2"/>
            <p:cNvSpPr/>
            <p:nvPr/>
          </p:nvSpPr>
          <p:spPr>
            <a:xfrm>
              <a:off x="8931600" y="5170680"/>
              <a:ext cx="3259080" cy="1686240"/>
            </a:xfrm>
            <a:custGeom>
              <a:avLst/>
              <a:gdLst/>
              <a:ahLst/>
              <a:rect l="l" t="t" r="r" b="b"/>
              <a:pathLst>
                <a:path w="3586336" h="1855982">
                  <a:moveTo>
                    <a:pt x="3199069" y="0"/>
                  </a:moveTo>
                  <a:cubicBezTo>
                    <a:pt x="3326445" y="0"/>
                    <a:pt x="3452313" y="6454"/>
                    <a:pt x="3576365" y="19052"/>
                  </a:cubicBezTo>
                  <a:lnTo>
                    <a:pt x="3586336" y="20319"/>
                  </a:lnTo>
                  <a:lnTo>
                    <a:pt x="3586336" y="1855982"/>
                  </a:lnTo>
                  <a:lnTo>
                    <a:pt x="0" y="1855982"/>
                  </a:lnTo>
                  <a:lnTo>
                    <a:pt x="139139" y="1626952"/>
                  </a:lnTo>
                  <a:cubicBezTo>
                    <a:pt x="802285" y="645366"/>
                    <a:pt x="1925310" y="0"/>
                    <a:pt x="3199069" y="0"/>
                  </a:cubicBezTo>
                  <a:close/>
                </a:path>
              </a:pathLst>
            </a:custGeom>
            <a:solidFill>
              <a:srgbClr val="f2f2f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" name="CustomShape 3"/>
            <p:cNvSpPr/>
            <p:nvPr/>
          </p:nvSpPr>
          <p:spPr>
            <a:xfrm>
              <a:off x="9545400" y="5577480"/>
              <a:ext cx="776520" cy="776520"/>
            </a:xfrm>
            <a:prstGeom prst="ellipse">
              <a:avLst/>
            </a:prstGeom>
            <a:solidFill>
              <a:srgbClr val="dcdbde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72" name="Line 4"/>
          <p:cNvSpPr/>
          <p:nvPr/>
        </p:nvSpPr>
        <p:spPr>
          <a:xfrm flipV="1">
            <a:off x="11731320" y="6465240"/>
            <a:ext cx="0" cy="392760"/>
          </a:xfrm>
          <a:prstGeom prst="line">
            <a:avLst/>
          </a:prstGeom>
          <a:ln w="1908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5"/>
          <p:cNvSpPr/>
          <p:nvPr/>
        </p:nvSpPr>
        <p:spPr>
          <a:xfrm rot="5400000">
            <a:off x="10604520" y="5197320"/>
            <a:ext cx="2295360" cy="2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090" spc="-1" strike="noStrike">
                <a:solidFill>
                  <a:srgbClr val="c6c4c9"/>
                </a:solidFill>
                <a:latin typeface="Arial"/>
                <a:ea typeface="DejaVu Sans"/>
              </a:rPr>
              <a:t>ЛИГА ЦИФРОВОЙ ЭКОНОМИКИ</a:t>
            </a:r>
            <a:endParaRPr b="0" lang="en-US" sz="1090" spc="-1" strike="noStrike">
              <a:latin typeface="Arial"/>
            </a:endParaRPr>
          </a:p>
        </p:txBody>
      </p:sp>
      <p:sp>
        <p:nvSpPr>
          <p:cNvPr id="274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5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roup 1"/>
          <p:cNvGrpSpPr/>
          <p:nvPr/>
        </p:nvGrpSpPr>
        <p:grpSpPr>
          <a:xfrm>
            <a:off x="8931600" y="5170680"/>
            <a:ext cx="3259080" cy="1686240"/>
            <a:chOff x="8931600" y="5170680"/>
            <a:chExt cx="3259080" cy="1686240"/>
          </a:xfrm>
        </p:grpSpPr>
        <p:sp>
          <p:nvSpPr>
            <p:cNvPr id="313" name="CustomShape 2"/>
            <p:cNvSpPr/>
            <p:nvPr/>
          </p:nvSpPr>
          <p:spPr>
            <a:xfrm>
              <a:off x="8931600" y="5170680"/>
              <a:ext cx="3259080" cy="1686240"/>
            </a:xfrm>
            <a:custGeom>
              <a:avLst/>
              <a:gdLst/>
              <a:ahLst/>
              <a:rect l="l" t="t" r="r" b="b"/>
              <a:pathLst>
                <a:path w="3586336" h="1855982">
                  <a:moveTo>
                    <a:pt x="3199069" y="0"/>
                  </a:moveTo>
                  <a:cubicBezTo>
                    <a:pt x="3326445" y="0"/>
                    <a:pt x="3452313" y="6454"/>
                    <a:pt x="3576365" y="19052"/>
                  </a:cubicBezTo>
                  <a:lnTo>
                    <a:pt x="3586336" y="20319"/>
                  </a:lnTo>
                  <a:lnTo>
                    <a:pt x="3586336" y="1855982"/>
                  </a:lnTo>
                  <a:lnTo>
                    <a:pt x="0" y="1855982"/>
                  </a:lnTo>
                  <a:lnTo>
                    <a:pt x="139139" y="1626952"/>
                  </a:lnTo>
                  <a:cubicBezTo>
                    <a:pt x="802285" y="645366"/>
                    <a:pt x="1925310" y="0"/>
                    <a:pt x="3199069" y="0"/>
                  </a:cubicBezTo>
                  <a:close/>
                </a:path>
              </a:pathLst>
            </a:custGeom>
            <a:solidFill>
              <a:srgbClr val="f2f2f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4" name="CustomShape 3"/>
            <p:cNvSpPr/>
            <p:nvPr/>
          </p:nvSpPr>
          <p:spPr>
            <a:xfrm>
              <a:off x="9545400" y="5577480"/>
              <a:ext cx="776520" cy="776520"/>
            </a:xfrm>
            <a:prstGeom prst="ellipse">
              <a:avLst/>
            </a:prstGeom>
            <a:solidFill>
              <a:srgbClr val="dcdbde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15" name="Line 4"/>
          <p:cNvSpPr/>
          <p:nvPr/>
        </p:nvSpPr>
        <p:spPr>
          <a:xfrm flipV="1">
            <a:off x="11731320" y="6465240"/>
            <a:ext cx="0" cy="392760"/>
          </a:xfrm>
          <a:prstGeom prst="line">
            <a:avLst/>
          </a:prstGeom>
          <a:ln w="1908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5"/>
          <p:cNvSpPr/>
          <p:nvPr/>
        </p:nvSpPr>
        <p:spPr>
          <a:xfrm rot="5400000">
            <a:off x="10604520" y="5197320"/>
            <a:ext cx="2295360" cy="2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090" spc="-1" strike="noStrike">
                <a:solidFill>
                  <a:srgbClr val="c6c4c9"/>
                </a:solidFill>
                <a:latin typeface="Arial"/>
                <a:ea typeface="DejaVu Sans"/>
              </a:rPr>
              <a:t>ЛИГА ЦИФРОВОЙ ЭКОНОМИКИ</a:t>
            </a:r>
            <a:endParaRPr b="0" lang="en-US" sz="1090" spc="-1" strike="noStrike">
              <a:latin typeface="Arial"/>
            </a:endParaRPr>
          </a:p>
        </p:txBody>
      </p:sp>
      <p:sp>
        <p:nvSpPr>
          <p:cNvPr id="317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18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roup 1"/>
          <p:cNvGrpSpPr/>
          <p:nvPr/>
        </p:nvGrpSpPr>
        <p:grpSpPr>
          <a:xfrm>
            <a:off x="8931600" y="5170680"/>
            <a:ext cx="3259080" cy="1686240"/>
            <a:chOff x="8931600" y="5170680"/>
            <a:chExt cx="3259080" cy="1686240"/>
          </a:xfrm>
        </p:grpSpPr>
        <p:sp>
          <p:nvSpPr>
            <p:cNvPr id="356" name="CustomShape 2"/>
            <p:cNvSpPr/>
            <p:nvPr/>
          </p:nvSpPr>
          <p:spPr>
            <a:xfrm>
              <a:off x="8931600" y="5170680"/>
              <a:ext cx="3259080" cy="1686240"/>
            </a:xfrm>
            <a:custGeom>
              <a:avLst/>
              <a:gdLst/>
              <a:ahLst/>
              <a:rect l="l" t="t" r="r" b="b"/>
              <a:pathLst>
                <a:path w="3586336" h="1855982">
                  <a:moveTo>
                    <a:pt x="3199069" y="0"/>
                  </a:moveTo>
                  <a:cubicBezTo>
                    <a:pt x="3326445" y="0"/>
                    <a:pt x="3452313" y="6454"/>
                    <a:pt x="3576365" y="19052"/>
                  </a:cubicBezTo>
                  <a:lnTo>
                    <a:pt x="3586336" y="20319"/>
                  </a:lnTo>
                  <a:lnTo>
                    <a:pt x="3586336" y="1855982"/>
                  </a:lnTo>
                  <a:lnTo>
                    <a:pt x="0" y="1855982"/>
                  </a:lnTo>
                  <a:lnTo>
                    <a:pt x="139139" y="1626952"/>
                  </a:lnTo>
                  <a:cubicBezTo>
                    <a:pt x="802285" y="645366"/>
                    <a:pt x="1925310" y="0"/>
                    <a:pt x="3199069" y="0"/>
                  </a:cubicBezTo>
                  <a:close/>
                </a:path>
              </a:pathLst>
            </a:custGeom>
            <a:solidFill>
              <a:srgbClr val="f2f2f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7" name="CustomShape 3"/>
            <p:cNvSpPr/>
            <p:nvPr/>
          </p:nvSpPr>
          <p:spPr>
            <a:xfrm>
              <a:off x="9545400" y="5577480"/>
              <a:ext cx="776520" cy="776520"/>
            </a:xfrm>
            <a:prstGeom prst="ellipse">
              <a:avLst/>
            </a:prstGeom>
            <a:solidFill>
              <a:srgbClr val="dcdbde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58" name="Line 4"/>
          <p:cNvSpPr/>
          <p:nvPr/>
        </p:nvSpPr>
        <p:spPr>
          <a:xfrm flipV="1">
            <a:off x="11731320" y="6465240"/>
            <a:ext cx="0" cy="392760"/>
          </a:xfrm>
          <a:prstGeom prst="line">
            <a:avLst/>
          </a:prstGeom>
          <a:ln w="1908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5"/>
          <p:cNvSpPr/>
          <p:nvPr/>
        </p:nvSpPr>
        <p:spPr>
          <a:xfrm rot="5400000">
            <a:off x="10604520" y="5197320"/>
            <a:ext cx="2295360" cy="2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090" spc="-1" strike="noStrike">
                <a:solidFill>
                  <a:srgbClr val="c6c4c9"/>
                </a:solidFill>
                <a:latin typeface="Arial"/>
                <a:ea typeface="DejaVu Sans"/>
              </a:rPr>
              <a:t>ЛИГА ЦИФРОВОЙ ЭКОНОМИКИ</a:t>
            </a:r>
            <a:endParaRPr b="0" lang="en-US" sz="1090" spc="-1" strike="noStrike">
              <a:latin typeface="Arial"/>
            </a:endParaRPr>
          </a:p>
        </p:txBody>
      </p:sp>
      <p:sp>
        <p:nvSpPr>
          <p:cNvPr id="360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61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7.png"/><Relationship Id="rId2" Type="http://schemas.openxmlformats.org/officeDocument/2006/relationships/image" Target="../media/image128.png"/><Relationship Id="rId3" Type="http://schemas.openxmlformats.org/officeDocument/2006/relationships/slideLayout" Target="../slideLayouts/slideLayout7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9.png"/><Relationship Id="rId2" Type="http://schemas.openxmlformats.org/officeDocument/2006/relationships/image" Target="../media/image130.png"/><Relationship Id="rId3" Type="http://schemas.openxmlformats.org/officeDocument/2006/relationships/slideLayout" Target="../slideLayouts/slideLayout8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1.png"/><Relationship Id="rId2" Type="http://schemas.openxmlformats.org/officeDocument/2006/relationships/image" Target="../media/image132.png"/><Relationship Id="rId3" Type="http://schemas.openxmlformats.org/officeDocument/2006/relationships/slideLayout" Target="../slideLayouts/slideLayout9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3.png"/><Relationship Id="rId2" Type="http://schemas.openxmlformats.org/officeDocument/2006/relationships/image" Target="../media/image134.png"/><Relationship Id="rId3" Type="http://schemas.openxmlformats.org/officeDocument/2006/relationships/slideLayout" Target="../slideLayouts/slideLayout10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35.png"/><Relationship Id="rId2" Type="http://schemas.openxmlformats.org/officeDocument/2006/relationships/image" Target="../media/image136.png"/><Relationship Id="rId3" Type="http://schemas.openxmlformats.org/officeDocument/2006/relationships/slideLayout" Target="../slideLayouts/slideLayout12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37.png"/><Relationship Id="rId2" Type="http://schemas.openxmlformats.org/officeDocument/2006/relationships/image" Target="../media/image138.png"/><Relationship Id="rId3" Type="http://schemas.openxmlformats.org/officeDocument/2006/relationships/slideLayout" Target="../slideLayouts/slideLayout13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39.png"/><Relationship Id="rId2" Type="http://schemas.openxmlformats.org/officeDocument/2006/relationships/image" Target="../media/image140.png"/><Relationship Id="rId3" Type="http://schemas.openxmlformats.org/officeDocument/2006/relationships/slideLayout" Target="../slideLayouts/slideLayout14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41.png"/><Relationship Id="rId2" Type="http://schemas.openxmlformats.org/officeDocument/2006/relationships/image" Target="../media/image142.png"/><Relationship Id="rId3" Type="http://schemas.openxmlformats.org/officeDocument/2006/relationships/slideLayout" Target="../slideLayouts/slideLayout15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43.png"/><Relationship Id="rId2" Type="http://schemas.openxmlformats.org/officeDocument/2006/relationships/image" Target="../media/image144.png"/><Relationship Id="rId3" Type="http://schemas.openxmlformats.org/officeDocument/2006/relationships/slideLayout" Target="../slideLayouts/slideLayout16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45.wmf"/><Relationship Id="rId2" Type="http://schemas.openxmlformats.org/officeDocument/2006/relationships/image" Target="../media/image146.png"/><Relationship Id="rId3" Type="http://schemas.openxmlformats.org/officeDocument/2006/relationships/slideLayout" Target="../slideLayouts/slideLayout7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5" Type="http://schemas.openxmlformats.org/officeDocument/2006/relationships/image" Target="../media/image19.jpeg"/><Relationship Id="rId6" Type="http://schemas.openxmlformats.org/officeDocument/2006/relationships/image" Target="../media/image20.jpeg"/><Relationship Id="rId7" Type="http://schemas.openxmlformats.org/officeDocument/2006/relationships/image" Target="../media/image21.jpeg"/><Relationship Id="rId8" Type="http://schemas.openxmlformats.org/officeDocument/2006/relationships/image" Target="../media/image22.jpeg"/><Relationship Id="rId9" Type="http://schemas.openxmlformats.org/officeDocument/2006/relationships/image" Target="../media/image23.jpeg"/><Relationship Id="rId10" Type="http://schemas.openxmlformats.org/officeDocument/2006/relationships/image" Target="../media/image24.jpeg"/><Relationship Id="rId11" Type="http://schemas.openxmlformats.org/officeDocument/2006/relationships/image" Target="../media/image25.jpeg"/><Relationship Id="rId12" Type="http://schemas.openxmlformats.org/officeDocument/2006/relationships/image" Target="../media/image26.jpeg"/><Relationship Id="rId13" Type="http://schemas.openxmlformats.org/officeDocument/2006/relationships/image" Target="../media/image27.jpeg"/><Relationship Id="rId14" Type="http://schemas.openxmlformats.org/officeDocument/2006/relationships/image" Target="../media/image28.jpeg"/><Relationship Id="rId15" Type="http://schemas.openxmlformats.org/officeDocument/2006/relationships/image" Target="../media/image29.jpeg"/><Relationship Id="rId16" Type="http://schemas.openxmlformats.org/officeDocument/2006/relationships/image" Target="../media/image30.jpeg"/><Relationship Id="rId17" Type="http://schemas.openxmlformats.org/officeDocument/2006/relationships/image" Target="../media/image31.jpeg"/><Relationship Id="rId18" Type="http://schemas.openxmlformats.org/officeDocument/2006/relationships/image" Target="../media/image32.tif"/><Relationship Id="rId19" Type="http://schemas.openxmlformats.org/officeDocument/2006/relationships/image" Target="../media/image33.tif"/><Relationship Id="rId20" Type="http://schemas.openxmlformats.org/officeDocument/2006/relationships/image" Target="../media/image34.png"/><Relationship Id="rId21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jpe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gif"/><Relationship Id="rId14" Type="http://schemas.openxmlformats.org/officeDocument/2006/relationships/image" Target="../media/image48.gif"/><Relationship Id="rId15" Type="http://schemas.openxmlformats.org/officeDocument/2006/relationships/image" Target="../media/image49.png"/><Relationship Id="rId16" Type="http://schemas.openxmlformats.org/officeDocument/2006/relationships/image" Target="../media/image50.png"/><Relationship Id="rId17" Type="http://schemas.openxmlformats.org/officeDocument/2006/relationships/image" Target="../media/image51.jpeg"/><Relationship Id="rId18" Type="http://schemas.openxmlformats.org/officeDocument/2006/relationships/image" Target="../media/image52.png"/><Relationship Id="rId19" Type="http://schemas.openxmlformats.org/officeDocument/2006/relationships/image" Target="../media/image53.png"/><Relationship Id="rId20" Type="http://schemas.openxmlformats.org/officeDocument/2006/relationships/image" Target="../media/image54.png"/><Relationship Id="rId21" Type="http://schemas.openxmlformats.org/officeDocument/2006/relationships/image" Target="../media/image55.png"/><Relationship Id="rId22" Type="http://schemas.openxmlformats.org/officeDocument/2006/relationships/image" Target="../media/image56.png"/><Relationship Id="rId23" Type="http://schemas.openxmlformats.org/officeDocument/2006/relationships/image" Target="../media/image57.png"/><Relationship Id="rId24" Type="http://schemas.openxmlformats.org/officeDocument/2006/relationships/image" Target="../media/image58.tif"/><Relationship Id="rId25" Type="http://schemas.openxmlformats.org/officeDocument/2006/relationships/image" Target="../media/image59.png"/><Relationship Id="rId26" Type="http://schemas.openxmlformats.org/officeDocument/2006/relationships/image" Target="../media/image60.png"/><Relationship Id="rId27" Type="http://schemas.openxmlformats.org/officeDocument/2006/relationships/image" Target="../media/image61.png"/><Relationship Id="rId28" Type="http://schemas.openxmlformats.org/officeDocument/2006/relationships/image" Target="../media/image62.png"/><Relationship Id="rId29" Type="http://schemas.openxmlformats.org/officeDocument/2006/relationships/image" Target="../media/image63.png"/><Relationship Id="rId30" Type="http://schemas.openxmlformats.org/officeDocument/2006/relationships/image" Target="../media/image64.gif"/><Relationship Id="rId31" Type="http://schemas.openxmlformats.org/officeDocument/2006/relationships/image" Target="../media/image65.png"/><Relationship Id="rId32" Type="http://schemas.openxmlformats.org/officeDocument/2006/relationships/image" Target="../media/image66.png"/><Relationship Id="rId33" Type="http://schemas.openxmlformats.org/officeDocument/2006/relationships/image" Target="../media/image67.png"/><Relationship Id="rId34" Type="http://schemas.openxmlformats.org/officeDocument/2006/relationships/image" Target="../media/image68.tif"/><Relationship Id="rId35" Type="http://schemas.openxmlformats.org/officeDocument/2006/relationships/image" Target="../media/image69.gif"/><Relationship Id="rId36" Type="http://schemas.openxmlformats.org/officeDocument/2006/relationships/image" Target="../media/image70.png"/><Relationship Id="rId37" Type="http://schemas.openxmlformats.org/officeDocument/2006/relationships/image" Target="../media/image71.png"/><Relationship Id="rId38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2.jpeg"/><Relationship Id="rId2" Type="http://schemas.openxmlformats.org/officeDocument/2006/relationships/image" Target="../media/image73.gif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jpeg"/><Relationship Id="rId8" Type="http://schemas.openxmlformats.org/officeDocument/2006/relationships/image" Target="../media/image79.jpeg"/><Relationship Id="rId9" Type="http://schemas.openxmlformats.org/officeDocument/2006/relationships/image" Target="../media/image80.png"/><Relationship Id="rId10" Type="http://schemas.openxmlformats.org/officeDocument/2006/relationships/image" Target="../media/image81.jpeg"/><Relationship Id="rId11" Type="http://schemas.openxmlformats.org/officeDocument/2006/relationships/image" Target="../media/image82.jpeg"/><Relationship Id="rId12" Type="http://schemas.openxmlformats.org/officeDocument/2006/relationships/image" Target="../media/image83.jpeg"/><Relationship Id="rId13" Type="http://schemas.openxmlformats.org/officeDocument/2006/relationships/image" Target="../media/image84.png"/><Relationship Id="rId14" Type="http://schemas.openxmlformats.org/officeDocument/2006/relationships/image" Target="../media/image85.png"/><Relationship Id="rId15" Type="http://schemas.openxmlformats.org/officeDocument/2006/relationships/image" Target="../media/image86.png"/><Relationship Id="rId16" Type="http://schemas.openxmlformats.org/officeDocument/2006/relationships/image" Target="../media/image87.png"/><Relationship Id="rId17" Type="http://schemas.openxmlformats.org/officeDocument/2006/relationships/image" Target="../media/image88.tif"/><Relationship Id="rId18" Type="http://schemas.openxmlformats.org/officeDocument/2006/relationships/image" Target="../media/image89.png"/><Relationship Id="rId19" Type="http://schemas.openxmlformats.org/officeDocument/2006/relationships/image" Target="../media/image90.png"/><Relationship Id="rId20" Type="http://schemas.openxmlformats.org/officeDocument/2006/relationships/image" Target="../media/image91.png"/><Relationship Id="rId21" Type="http://schemas.openxmlformats.org/officeDocument/2006/relationships/image" Target="../media/image92.jpeg"/><Relationship Id="rId22" Type="http://schemas.openxmlformats.org/officeDocument/2006/relationships/image" Target="../media/image93.png"/><Relationship Id="rId23" Type="http://schemas.openxmlformats.org/officeDocument/2006/relationships/image" Target="../media/image94.jpeg"/><Relationship Id="rId24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jpeg"/><Relationship Id="rId6" Type="http://schemas.openxmlformats.org/officeDocument/2006/relationships/image" Target="../media/image100.jpe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103.png"/><Relationship Id="rId10" Type="http://schemas.openxmlformats.org/officeDocument/2006/relationships/image" Target="../media/image104.png"/><Relationship Id="rId11" Type="http://schemas.openxmlformats.org/officeDocument/2006/relationships/image" Target="../media/image105.tif"/><Relationship Id="rId12" Type="http://schemas.openxmlformats.org/officeDocument/2006/relationships/image" Target="../media/image106.jpeg"/><Relationship Id="rId13" Type="http://schemas.openxmlformats.org/officeDocument/2006/relationships/image" Target="../media/image107.jpeg"/><Relationship Id="rId14" Type="http://schemas.openxmlformats.org/officeDocument/2006/relationships/image" Target="../media/image108.png"/><Relationship Id="rId15" Type="http://schemas.openxmlformats.org/officeDocument/2006/relationships/image" Target="../media/image109.png"/><Relationship Id="rId16" Type="http://schemas.openxmlformats.org/officeDocument/2006/relationships/image" Target="../media/image110.jpeg"/><Relationship Id="rId17" Type="http://schemas.openxmlformats.org/officeDocument/2006/relationships/image" Target="../media/image111.png"/><Relationship Id="rId18" Type="http://schemas.openxmlformats.org/officeDocument/2006/relationships/image" Target="../media/image112.png"/><Relationship Id="rId19" Type="http://schemas.openxmlformats.org/officeDocument/2006/relationships/image" Target="../media/image113.jpeg"/><Relationship Id="rId20" Type="http://schemas.openxmlformats.org/officeDocument/2006/relationships/image" Target="../media/image114.jpeg"/><Relationship Id="rId21" Type="http://schemas.openxmlformats.org/officeDocument/2006/relationships/image" Target="../media/image115.png"/><Relationship Id="rId22" Type="http://schemas.openxmlformats.org/officeDocument/2006/relationships/image" Target="../media/image116.png"/><Relationship Id="rId23" Type="http://schemas.openxmlformats.org/officeDocument/2006/relationships/image" Target="../media/image117.jpeg"/><Relationship Id="rId24" Type="http://schemas.openxmlformats.org/officeDocument/2006/relationships/image" Target="../media/image118.png"/><Relationship Id="rId25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9.png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slideLayout" Target="../slideLayouts/slideLayout49.xml"/><Relationship Id="rId8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5.png"/><Relationship Id="rId2" Type="http://schemas.openxmlformats.org/officeDocument/2006/relationships/image" Target="../media/image126.png"/><Relationship Id="rId3" Type="http://schemas.openxmlformats.org/officeDocument/2006/relationships/slideLayout" Target="../slideLayouts/slideLayout193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CustomShape 1"/>
          <p:cNvSpPr/>
          <p:nvPr/>
        </p:nvSpPr>
        <p:spPr>
          <a:xfrm>
            <a:off x="559080" y="2228400"/>
            <a:ext cx="6589440" cy="23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1" lang="ru-RU" sz="4540" spc="-1" strike="noStrike">
                <a:solidFill>
                  <a:srgbClr val="000000"/>
                </a:solidFill>
                <a:latin typeface="Arial"/>
                <a:ea typeface="DejaVu Sans"/>
              </a:rPr>
              <a:t>Сказ о том, как Java на Kotlin меняли и что из этого вышло</a:t>
            </a:r>
            <a:endParaRPr b="0" lang="en-US" sz="4540" spc="-1" strike="noStrike">
              <a:latin typeface="Arial"/>
            </a:endParaRPr>
          </a:p>
        </p:txBody>
      </p:sp>
      <p:sp>
        <p:nvSpPr>
          <p:cNvPr id="746" name="CustomShape 2"/>
          <p:cNvSpPr/>
          <p:nvPr/>
        </p:nvSpPr>
        <p:spPr>
          <a:xfrm>
            <a:off x="559080" y="6107040"/>
            <a:ext cx="15048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8b8b8b"/>
                </a:solidFill>
                <a:latin typeface="Arial"/>
                <a:ea typeface="DejaVu Sans"/>
              </a:rPr>
              <a:t>16.04.2021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CustomShape 1"/>
          <p:cNvSpPr/>
          <p:nvPr/>
        </p:nvSpPr>
        <p:spPr>
          <a:xfrm>
            <a:off x="823320" y="3108960"/>
            <a:ext cx="10514160" cy="77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1" lang="ru-RU" sz="6000" spc="-1" strike="noStrike">
                <a:solidFill>
                  <a:srgbClr val="000000"/>
                </a:solidFill>
                <a:latin typeface="Arial"/>
                <a:ea typeface="DejaVu Sans"/>
              </a:rPr>
              <a:t>Примеры кода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CustomShape 1"/>
          <p:cNvSpPr/>
          <p:nvPr/>
        </p:nvSpPr>
        <p:spPr>
          <a:xfrm>
            <a:off x="567360" y="249480"/>
            <a:ext cx="11130840" cy="77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ru-RU" sz="2910" spc="-1" strike="noStrike">
                <a:solidFill>
                  <a:srgbClr val="000000"/>
                </a:solidFill>
                <a:latin typeface="Arial"/>
                <a:ea typeface="JetBrains Mono"/>
              </a:rPr>
              <a:t>Контроль NPE на уровне языка</a:t>
            </a:r>
            <a:endParaRPr b="0" lang="en-US" sz="2910" spc="-1" strike="noStrike">
              <a:latin typeface="Arial"/>
            </a:endParaRPr>
          </a:p>
        </p:txBody>
      </p:sp>
      <p:sp>
        <p:nvSpPr>
          <p:cNvPr id="966" name="CustomShape 2"/>
          <p:cNvSpPr/>
          <p:nvPr/>
        </p:nvSpPr>
        <p:spPr>
          <a:xfrm>
            <a:off x="955800" y="1902600"/>
            <a:ext cx="4735440" cy="529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  <a:spcBef>
                <a:spcPts val="544"/>
              </a:spcBef>
              <a:spcAft>
                <a:spcPts val="544"/>
              </a:spcAft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r>
              <a:rPr b="0" lang="ru-RU" sz="2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String hello = </a:t>
            </a:r>
            <a:r>
              <a:rPr b="0" lang="ru-RU" sz="24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"Hello World"</a:t>
            </a:r>
            <a:r>
              <a:rPr b="0" lang="ru-RU" sz="2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br/>
            <a:r>
              <a:rPr b="0" lang="ru-RU" sz="2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hello = </a:t>
            </a:r>
            <a:r>
              <a:rPr b="0" lang="ru-RU" sz="2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null;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r>
              <a:rPr b="0" lang="ru-RU" sz="2400" spc="-1" strike="noStrike">
                <a:solidFill>
                  <a:srgbClr val="808080"/>
                </a:solidFill>
                <a:latin typeface="JetBrains Mono"/>
                <a:ea typeface="JetBrains Mono"/>
              </a:rPr>
              <a:t>// Runtime exception </a:t>
            </a:r>
            <a:br/>
            <a:r>
              <a:rPr b="0" lang="ru-RU" sz="2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hello.toUpperCase()</a:t>
            </a:r>
            <a:r>
              <a:rPr b="0" lang="ru-RU" sz="2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67" name="CustomShape 3"/>
          <p:cNvSpPr/>
          <p:nvPr/>
        </p:nvSpPr>
        <p:spPr>
          <a:xfrm>
            <a:off x="6400800" y="1847880"/>
            <a:ext cx="4735440" cy="529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  <a:spcBef>
                <a:spcPts val="544"/>
              </a:spcBef>
              <a:spcAft>
                <a:spcPts val="544"/>
              </a:spcAft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val </a:t>
            </a:r>
            <a:r>
              <a:rPr b="0" lang="ru-RU" sz="2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hello = </a:t>
            </a:r>
            <a:r>
              <a:rPr b="0" lang="ru-RU" sz="24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"Hello World"</a:t>
            </a:r>
            <a:br/>
            <a:br/>
            <a:r>
              <a:rPr b="0" lang="ru-RU" sz="2400" spc="-1" strike="noStrike">
                <a:solidFill>
                  <a:srgbClr val="808080"/>
                </a:solidFill>
                <a:latin typeface="JetBrains Mono"/>
                <a:ea typeface="JetBrains Mono"/>
              </a:rPr>
              <a:t>// Compilation error</a:t>
            </a:r>
            <a:br/>
            <a:r>
              <a:rPr b="0" lang="ru-RU" sz="2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hello = </a:t>
            </a:r>
            <a:r>
              <a:rPr b="0" lang="ru-RU" sz="2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null</a:t>
            </a:r>
            <a:br/>
            <a:br/>
            <a:r>
              <a:rPr b="0" lang="ru-RU" sz="2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hello.toUpperCase()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968" name="" descr=""/>
          <p:cNvPicPr/>
          <p:nvPr/>
        </p:nvPicPr>
        <p:blipFill>
          <a:blip r:embed="rId1"/>
          <a:stretch/>
        </p:blipFill>
        <p:spPr>
          <a:xfrm>
            <a:off x="7589520" y="1188720"/>
            <a:ext cx="1370880" cy="913680"/>
          </a:xfrm>
          <a:prstGeom prst="rect">
            <a:avLst/>
          </a:prstGeom>
          <a:ln>
            <a:noFill/>
          </a:ln>
        </p:spPr>
      </p:pic>
      <p:pic>
        <p:nvPicPr>
          <p:cNvPr id="969" name="" descr=""/>
          <p:cNvPicPr/>
          <p:nvPr/>
        </p:nvPicPr>
        <p:blipFill>
          <a:blip r:embed="rId2"/>
          <a:stretch/>
        </p:blipFill>
        <p:spPr>
          <a:xfrm>
            <a:off x="2468880" y="1005840"/>
            <a:ext cx="597960" cy="1096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CustomShape 1"/>
          <p:cNvSpPr/>
          <p:nvPr/>
        </p:nvSpPr>
        <p:spPr>
          <a:xfrm>
            <a:off x="567360" y="249480"/>
            <a:ext cx="11130840" cy="77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ru-RU" sz="2910" spc="-1" strike="noStrike">
                <a:solidFill>
                  <a:srgbClr val="000000"/>
                </a:solidFill>
                <a:latin typeface="Arial"/>
                <a:ea typeface="JetBrains Mono"/>
              </a:rPr>
              <a:t>Геттеры/Сеттеры, конструктор, equals, hashCode, toString</a:t>
            </a:r>
            <a:endParaRPr b="0" lang="en-US" sz="2910" spc="-1" strike="noStrike">
              <a:latin typeface="Arial"/>
            </a:endParaRPr>
          </a:p>
        </p:txBody>
      </p:sp>
      <p:sp>
        <p:nvSpPr>
          <p:cNvPr id="971" name="CustomShape 2"/>
          <p:cNvSpPr/>
          <p:nvPr/>
        </p:nvSpPr>
        <p:spPr>
          <a:xfrm>
            <a:off x="955800" y="1902600"/>
            <a:ext cx="4735440" cy="529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class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Person {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private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String </a:t>
            </a:r>
            <a:r>
              <a:rPr b="0" lang="ru-RU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name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br/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public </a:t>
            </a:r>
            <a:r>
              <a:rPr b="0" lang="ru-RU" sz="16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Person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(String name) {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this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.</a:t>
            </a:r>
            <a:r>
              <a:rPr b="0" lang="ru-RU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name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= name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br/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public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String </a:t>
            </a:r>
            <a:r>
              <a:rPr b="0" lang="ru-RU" sz="16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getName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() {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return </a:t>
            </a:r>
            <a:r>
              <a:rPr b="0" lang="ru-RU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name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br/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public void </a:t>
            </a:r>
            <a:r>
              <a:rPr b="0" lang="ru-RU" sz="16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setName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(String name) {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this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.</a:t>
            </a:r>
            <a:r>
              <a:rPr b="0" lang="ru-RU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name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= name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lang="ru-RU" sz="1600" spc="-1" strike="noStrike">
                <a:solidFill>
                  <a:srgbClr val="808080"/>
                </a:solidFill>
                <a:latin typeface="JetBrains Mono"/>
                <a:ea typeface="JetBrains Mono"/>
              </a:rPr>
              <a:t>// equals</a:t>
            </a:r>
            <a:br/>
            <a:r>
              <a:rPr b="0" lang="ru-RU" sz="1600" spc="-1" strike="noStrike">
                <a:solidFill>
                  <a:srgbClr val="808080"/>
                </a:solidFill>
                <a:latin typeface="JetBrains Mono"/>
                <a:ea typeface="JetBrains Mono"/>
              </a:rPr>
              <a:t>    // hashCode</a:t>
            </a:r>
            <a:br/>
            <a:r>
              <a:rPr b="0" lang="ru-RU" sz="1600" spc="-1" strike="noStrike">
                <a:solidFill>
                  <a:srgbClr val="808080"/>
                </a:solidFill>
                <a:latin typeface="JetBrains Mono"/>
                <a:ea typeface="JetBrains Mono"/>
              </a:rPr>
              <a:t>    // toString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2" name="CustomShape 3"/>
          <p:cNvSpPr/>
          <p:nvPr/>
        </p:nvSpPr>
        <p:spPr>
          <a:xfrm>
            <a:off x="6400800" y="1847880"/>
            <a:ext cx="4735440" cy="529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  <a:spcBef>
                <a:spcPts val="544"/>
              </a:spcBef>
              <a:spcAft>
                <a:spcPts val="544"/>
              </a:spcAft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data class </a:t>
            </a:r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Person(</a:t>
            </a:r>
            <a:br/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lang="ru-RU" sz="20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val </a:t>
            </a:r>
            <a:r>
              <a:rPr b="0" lang="ru-RU" sz="20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name</a:t>
            </a:r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: String</a:t>
            </a:r>
            <a:br/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973" name="" descr=""/>
          <p:cNvPicPr/>
          <p:nvPr/>
        </p:nvPicPr>
        <p:blipFill>
          <a:blip r:embed="rId1"/>
          <a:stretch/>
        </p:blipFill>
        <p:spPr>
          <a:xfrm>
            <a:off x="7315200" y="1097280"/>
            <a:ext cx="1370880" cy="913680"/>
          </a:xfrm>
          <a:prstGeom prst="rect">
            <a:avLst/>
          </a:prstGeom>
          <a:ln>
            <a:noFill/>
          </a:ln>
        </p:spPr>
      </p:pic>
      <p:pic>
        <p:nvPicPr>
          <p:cNvPr id="974" name="" descr=""/>
          <p:cNvPicPr/>
          <p:nvPr/>
        </p:nvPicPr>
        <p:blipFill>
          <a:blip r:embed="rId2"/>
          <a:stretch/>
        </p:blipFill>
        <p:spPr>
          <a:xfrm>
            <a:off x="2418840" y="1005840"/>
            <a:ext cx="597960" cy="1096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CustomShape 1"/>
          <p:cNvSpPr/>
          <p:nvPr/>
        </p:nvSpPr>
        <p:spPr>
          <a:xfrm>
            <a:off x="567360" y="249480"/>
            <a:ext cx="11130840" cy="77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ru-RU" sz="2910" spc="-1" strike="noStrike">
                <a:solidFill>
                  <a:srgbClr val="000000"/>
                </a:solidFill>
                <a:latin typeface="Arial"/>
                <a:ea typeface="JetBrains Mono"/>
              </a:rPr>
              <a:t>Иммутабельные поля и коллекции</a:t>
            </a:r>
            <a:endParaRPr b="0" lang="en-US" sz="2910" spc="-1" strike="noStrike">
              <a:latin typeface="Arial"/>
            </a:endParaRPr>
          </a:p>
        </p:txBody>
      </p:sp>
      <p:sp>
        <p:nvSpPr>
          <p:cNvPr id="976" name="CustomShape 2"/>
          <p:cNvSpPr/>
          <p:nvPr/>
        </p:nvSpPr>
        <p:spPr>
          <a:xfrm>
            <a:off x="182880" y="1902600"/>
            <a:ext cx="6217200" cy="529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class 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Person {</a:t>
            </a:r>
            <a:br/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private final 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String </a:t>
            </a:r>
            <a:r>
              <a:rPr b="0" lang="ru-RU" sz="15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name</a:t>
            </a:r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private final 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List&lt;String&gt; </a:t>
            </a:r>
            <a:r>
              <a:rPr b="0" lang="ru-RU" sz="15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labels</a:t>
            </a:r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br/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public </a:t>
            </a:r>
            <a:r>
              <a:rPr b="0" lang="ru-RU" sz="15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Person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(String name</a:t>
            </a:r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 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List&lt;String&gt; labels) {</a:t>
            </a:r>
            <a:br/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</a:t>
            </a:r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this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.</a:t>
            </a:r>
            <a:r>
              <a:rPr b="0" lang="ru-RU" sz="15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name 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= name</a:t>
            </a:r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    this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.</a:t>
            </a:r>
            <a:r>
              <a:rPr b="0" lang="ru-RU" sz="15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labels 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= labels</a:t>
            </a:r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br/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br/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public static void </a:t>
            </a:r>
            <a:r>
              <a:rPr b="0" lang="ru-RU" sz="15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main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(String args[]) {</a:t>
            </a:r>
            <a:br/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Person p = </a:t>
            </a:r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new 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Person(</a:t>
            </a:r>
            <a:r>
              <a:rPr b="0" lang="ru-RU" sz="15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"Vasiliy"</a:t>
            </a:r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 </a:t>
            </a:r>
            <a:r>
              <a:rPr b="0" i="1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singletonList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</a:t>
            </a:r>
            <a:r>
              <a:rPr b="0" lang="ru-RU" sz="15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"Pupkin"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))</a:t>
            </a:r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    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p.</a:t>
            </a:r>
            <a:r>
              <a:rPr b="0" lang="ru-RU" sz="15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labels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.add(</a:t>
            </a:r>
            <a:r>
              <a:rPr b="0" lang="ru-RU" sz="15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"Bob"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)</a:t>
            </a:r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 </a:t>
            </a:r>
            <a:r>
              <a:rPr b="0" lang="ru-RU" sz="1500" spc="-1" strike="noStrike">
                <a:solidFill>
                  <a:srgbClr val="808080"/>
                </a:solidFill>
                <a:latin typeface="JetBrains Mono"/>
                <a:ea typeface="JetBrains Mono"/>
              </a:rPr>
              <a:t>// No error</a:t>
            </a:r>
            <a:br/>
            <a:r>
              <a:rPr b="0" lang="ru-RU" sz="1500" spc="-1" strike="noStrike">
                <a:solidFill>
                  <a:srgbClr val="808080"/>
                </a:solidFill>
                <a:latin typeface="JetBrains Mono"/>
                <a:ea typeface="JetBrains Mono"/>
              </a:rPr>
              <a:t>        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p.</a:t>
            </a:r>
            <a:r>
              <a:rPr b="0" lang="ru-RU" sz="15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name 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= </a:t>
            </a:r>
            <a:r>
              <a:rPr b="0" lang="ru-RU" sz="15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"Test Name"</a:t>
            </a:r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 </a:t>
            </a:r>
            <a:r>
              <a:rPr b="0" lang="ru-RU" sz="1500" spc="-1" strike="noStrike">
                <a:solidFill>
                  <a:srgbClr val="808080"/>
                </a:solidFill>
                <a:latin typeface="JetBrains Mono"/>
                <a:ea typeface="JetBrains Mono"/>
              </a:rPr>
              <a:t>// Compilation error</a:t>
            </a:r>
            <a:br/>
            <a:r>
              <a:rPr b="0" lang="ru-RU" sz="1500" spc="-1" strike="noStrike">
                <a:solidFill>
                  <a:srgbClr val="808080"/>
                </a:solidFill>
                <a:latin typeface="JetBrains Mono"/>
                <a:ea typeface="JetBrains Mono"/>
              </a:rPr>
              <a:t>        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p.</a:t>
            </a:r>
            <a:r>
              <a:rPr b="0" lang="ru-RU" sz="15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labels 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= </a:t>
            </a:r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new 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ArrayList&lt;&gt;()</a:t>
            </a:r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 </a:t>
            </a:r>
            <a:r>
              <a:rPr b="0" lang="ru-RU" sz="1500" spc="-1" strike="noStrike">
                <a:solidFill>
                  <a:srgbClr val="808080"/>
                </a:solidFill>
                <a:latin typeface="JetBrains Mono"/>
                <a:ea typeface="JetBrains Mono"/>
              </a:rPr>
              <a:t>// Compilation error</a:t>
            </a:r>
            <a:br/>
            <a:r>
              <a:rPr b="0" lang="ru-RU" sz="1500" spc="-1" strike="noStrike">
                <a:solidFill>
                  <a:srgbClr val="808080"/>
                </a:solidFill>
                <a:latin typeface="JetBrains Mono"/>
                <a:ea typeface="JetBrains Mono"/>
              </a:rPr>
              <a:t>    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br/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977" name="CustomShape 3"/>
          <p:cNvSpPr/>
          <p:nvPr/>
        </p:nvSpPr>
        <p:spPr>
          <a:xfrm>
            <a:off x="6400800" y="1847880"/>
            <a:ext cx="4735440" cy="529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  <a:spcBef>
                <a:spcPts val="544"/>
              </a:spcBef>
              <a:spcAft>
                <a:spcPts val="544"/>
              </a:spcAft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data class 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Person(</a:t>
            </a:r>
            <a:br/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val </a:t>
            </a:r>
            <a:r>
              <a:rPr b="0" lang="ru-RU" sz="15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name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: String</a:t>
            </a:r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</a:t>
            </a:r>
            <a:br/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val </a:t>
            </a:r>
            <a:r>
              <a:rPr b="0" lang="ru-RU" sz="15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labels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: List&lt;String&gt;</a:t>
            </a:r>
            <a:br/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)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val 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p = Person(</a:t>
            </a:r>
            <a:r>
              <a:rPr b="0" lang="ru-RU" sz="15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"Vasiliy"</a:t>
            </a:r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 </a:t>
            </a:r>
            <a:r>
              <a:rPr b="0" i="1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listOf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</a:t>
            </a:r>
            <a:r>
              <a:rPr b="0" lang="ru-RU" sz="15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"Pupkin"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))</a:t>
            </a:r>
            <a:br/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p.</a:t>
            </a:r>
            <a:r>
              <a:rPr b="0" lang="ru-RU" sz="15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labels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.add(</a:t>
            </a:r>
            <a:r>
              <a:rPr b="0" lang="ru-RU" sz="15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"Bob"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) </a:t>
            </a:r>
            <a:r>
              <a:rPr b="0" lang="ru-RU" sz="1500" spc="-1" strike="noStrike">
                <a:solidFill>
                  <a:srgbClr val="808080"/>
                </a:solidFill>
                <a:latin typeface="JetBrains Mono"/>
                <a:ea typeface="JetBrains Mono"/>
              </a:rPr>
              <a:t>// Compilation error</a:t>
            </a:r>
            <a:br/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p.name = </a:t>
            </a:r>
            <a:r>
              <a:rPr b="0" lang="ru-RU" sz="15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"Test Name" </a:t>
            </a:r>
            <a:r>
              <a:rPr b="0" lang="ru-RU" sz="1500" spc="-1" strike="noStrike">
                <a:solidFill>
                  <a:srgbClr val="808080"/>
                </a:solidFill>
                <a:latin typeface="JetBrains Mono"/>
                <a:ea typeface="JetBrains Mono"/>
              </a:rPr>
              <a:t>// Compilation error</a:t>
            </a:r>
            <a:br/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p.labels = </a:t>
            </a:r>
            <a:r>
              <a:rPr b="0" i="1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emptyList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() </a:t>
            </a:r>
            <a:r>
              <a:rPr b="0" lang="ru-RU" sz="1500" spc="-1" strike="noStrike">
                <a:solidFill>
                  <a:srgbClr val="808080"/>
                </a:solidFill>
                <a:latin typeface="JetBrains Mono"/>
                <a:ea typeface="JetBrains Mono"/>
              </a:rPr>
              <a:t>// Compilation error</a:t>
            </a:r>
            <a:br/>
            <a:endParaRPr b="0" lang="en-US" sz="1500" spc="-1" strike="noStrike">
              <a:latin typeface="Arial"/>
            </a:endParaRPr>
          </a:p>
        </p:txBody>
      </p:sp>
      <p:pic>
        <p:nvPicPr>
          <p:cNvPr id="978" name="" descr=""/>
          <p:cNvPicPr/>
          <p:nvPr/>
        </p:nvPicPr>
        <p:blipFill>
          <a:blip r:embed="rId1"/>
          <a:stretch/>
        </p:blipFill>
        <p:spPr>
          <a:xfrm>
            <a:off x="7315200" y="1097280"/>
            <a:ext cx="1370880" cy="913680"/>
          </a:xfrm>
          <a:prstGeom prst="rect">
            <a:avLst/>
          </a:prstGeom>
          <a:ln>
            <a:noFill/>
          </a:ln>
        </p:spPr>
      </p:pic>
      <p:pic>
        <p:nvPicPr>
          <p:cNvPr id="979" name="" descr=""/>
          <p:cNvPicPr/>
          <p:nvPr/>
        </p:nvPicPr>
        <p:blipFill>
          <a:blip r:embed="rId2"/>
          <a:stretch/>
        </p:blipFill>
        <p:spPr>
          <a:xfrm>
            <a:off x="2418840" y="1005840"/>
            <a:ext cx="597960" cy="1096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CustomShape 1"/>
          <p:cNvSpPr/>
          <p:nvPr/>
        </p:nvSpPr>
        <p:spPr>
          <a:xfrm>
            <a:off x="567360" y="249480"/>
            <a:ext cx="11130840" cy="77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ru-RU" sz="2910" spc="-1" strike="noStrike">
                <a:solidFill>
                  <a:srgbClr val="000000"/>
                </a:solidFill>
                <a:latin typeface="Arial"/>
                <a:ea typeface="JetBrains Mono"/>
              </a:rPr>
              <a:t>Именованные параметры и значения по умолчанию</a:t>
            </a:r>
            <a:endParaRPr b="0" lang="en-US" sz="2910" spc="-1" strike="noStrike">
              <a:latin typeface="Arial"/>
            </a:endParaRPr>
          </a:p>
        </p:txBody>
      </p:sp>
      <p:sp>
        <p:nvSpPr>
          <p:cNvPr id="981" name="CustomShape 2"/>
          <p:cNvSpPr/>
          <p:nvPr/>
        </p:nvSpPr>
        <p:spPr>
          <a:xfrm>
            <a:off x="182880" y="1902600"/>
            <a:ext cx="6217200" cy="529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public static void </a:t>
            </a:r>
            <a:r>
              <a:rPr b="0" lang="ru-RU" sz="14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doWork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String workerName1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</a:t>
            </a:r>
            <a:br/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   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String workerName2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</a:t>
            </a:r>
            <a:br/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   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String workerName3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</a:t>
            </a:r>
            <a:br/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    boolean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exit)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{ </a:t>
            </a:r>
            <a:r>
              <a:rPr b="0" lang="ru-RU" sz="1400" spc="-1" strike="noStrike">
                <a:solidFill>
                  <a:srgbClr val="808080"/>
                </a:solidFill>
                <a:latin typeface="JetBrains Mono"/>
                <a:ea typeface="JetBrains Mono"/>
              </a:rPr>
              <a:t>/* ... */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br/>
            <a:br/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public static void </a:t>
            </a:r>
            <a:r>
              <a:rPr b="0" lang="ru-RU" sz="14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doWorkWithExit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String workerName1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</a:t>
            </a:r>
            <a:br/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   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String workerName2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</a:t>
            </a:r>
            <a:br/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   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String workerName3)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{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i="1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doWork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(workerName1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workerName2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workerName3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 true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)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br/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public static void </a:t>
            </a:r>
            <a:r>
              <a:rPr b="0" lang="ru-RU" sz="14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someFunction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() {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i="1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doWorkWithExit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    </a:t>
            </a:r>
            <a:r>
              <a:rPr b="0" lang="ru-RU" sz="14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"Piter"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</a:t>
            </a:r>
            <a:br/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        </a:t>
            </a:r>
            <a:r>
              <a:rPr b="0" lang="ru-RU" sz="14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"Alex"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</a:t>
            </a:r>
            <a:br/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        </a:t>
            </a:r>
            <a:r>
              <a:rPr b="0" lang="ru-RU" sz="14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"Masha"</a:t>
            </a:r>
            <a:br/>
            <a:r>
              <a:rPr b="0" lang="ru-RU" sz="14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   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)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82" name="CustomShape 3"/>
          <p:cNvSpPr/>
          <p:nvPr/>
        </p:nvSpPr>
        <p:spPr>
          <a:xfrm>
            <a:off x="6400800" y="1847880"/>
            <a:ext cx="4735440" cy="529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  <a:spcBef>
                <a:spcPts val="544"/>
              </a:spcBef>
              <a:spcAft>
                <a:spcPts val="544"/>
              </a:spcAft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fun </a:t>
            </a:r>
            <a:r>
              <a:rPr b="0" lang="ru-RU" sz="16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doWork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workerName1: String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</a:t>
            </a:r>
            <a:br/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workerName2: String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</a:t>
            </a:r>
            <a:br/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workerName3: String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</a:t>
            </a:r>
            <a:br/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exit: Boolean =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true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) { </a:t>
            </a:r>
            <a:r>
              <a:rPr b="0" lang="ru-RU" sz="1600" spc="-1" strike="noStrike">
                <a:solidFill>
                  <a:srgbClr val="808080"/>
                </a:solidFill>
                <a:latin typeface="JetBrains Mono"/>
                <a:ea typeface="JetBrains Mono"/>
              </a:rPr>
              <a:t>/* ... */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br/>
            <a:br/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fun </a:t>
            </a:r>
            <a:r>
              <a:rPr b="0" lang="ru-RU" sz="16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someFunction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() {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doWork(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</a:t>
            </a:r>
            <a:r>
              <a:rPr b="0" lang="ru-RU" sz="1600" spc="-1" strike="noStrike">
                <a:solidFill>
                  <a:srgbClr val="467cda"/>
                </a:solidFill>
                <a:latin typeface="JetBrains Mono"/>
                <a:ea typeface="JetBrains Mono"/>
              </a:rPr>
              <a:t>workerName1 = </a:t>
            </a:r>
            <a:r>
              <a:rPr b="0" lang="ru-RU" sz="16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"Piter"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</a:t>
            </a:r>
            <a:br/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    </a:t>
            </a:r>
            <a:r>
              <a:rPr b="0" lang="ru-RU" sz="1600" spc="-1" strike="noStrike">
                <a:solidFill>
                  <a:srgbClr val="467cda"/>
                </a:solidFill>
                <a:latin typeface="JetBrains Mono"/>
                <a:ea typeface="JetBrains Mono"/>
              </a:rPr>
              <a:t>workerName2 = </a:t>
            </a:r>
            <a:r>
              <a:rPr b="0" lang="ru-RU" sz="16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"Alex"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</a:t>
            </a:r>
            <a:br/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    </a:t>
            </a:r>
            <a:r>
              <a:rPr b="0" lang="ru-RU" sz="1600" spc="-1" strike="noStrike">
                <a:solidFill>
                  <a:srgbClr val="467cda"/>
                </a:solidFill>
                <a:latin typeface="JetBrains Mono"/>
                <a:ea typeface="JetBrains Mono"/>
              </a:rPr>
              <a:t>workerName3 = </a:t>
            </a:r>
            <a:r>
              <a:rPr b="0" lang="ru-RU" sz="16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"Masha"</a:t>
            </a:r>
            <a:br/>
            <a:r>
              <a:rPr b="0" lang="ru-RU" sz="16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   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)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br/>
            <a:endParaRPr b="0" lang="en-US" sz="1600" spc="-1" strike="noStrike">
              <a:latin typeface="Arial"/>
            </a:endParaRPr>
          </a:p>
        </p:txBody>
      </p:sp>
      <p:pic>
        <p:nvPicPr>
          <p:cNvPr id="983" name="" descr=""/>
          <p:cNvPicPr/>
          <p:nvPr/>
        </p:nvPicPr>
        <p:blipFill>
          <a:blip r:embed="rId1"/>
          <a:stretch/>
        </p:blipFill>
        <p:spPr>
          <a:xfrm>
            <a:off x="7315200" y="1097280"/>
            <a:ext cx="1370880" cy="913680"/>
          </a:xfrm>
          <a:prstGeom prst="rect">
            <a:avLst/>
          </a:prstGeom>
          <a:ln>
            <a:noFill/>
          </a:ln>
        </p:spPr>
      </p:pic>
      <p:pic>
        <p:nvPicPr>
          <p:cNvPr id="984" name="" descr=""/>
          <p:cNvPicPr/>
          <p:nvPr/>
        </p:nvPicPr>
        <p:blipFill>
          <a:blip r:embed="rId2"/>
          <a:stretch/>
        </p:blipFill>
        <p:spPr>
          <a:xfrm>
            <a:off x="2418840" y="1005840"/>
            <a:ext cx="597960" cy="1096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CustomShape 1"/>
          <p:cNvSpPr/>
          <p:nvPr/>
        </p:nvSpPr>
        <p:spPr>
          <a:xfrm>
            <a:off x="567360" y="249480"/>
            <a:ext cx="11130840" cy="77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ru-RU" sz="2910" spc="-1" strike="noStrike">
                <a:solidFill>
                  <a:srgbClr val="000000"/>
                </a:solidFill>
                <a:latin typeface="Arial"/>
                <a:ea typeface="JetBrains Mono"/>
              </a:rPr>
              <a:t>Функции и свойства расширения</a:t>
            </a:r>
            <a:endParaRPr b="0" lang="en-US" sz="2910" spc="-1" strike="noStrike">
              <a:latin typeface="Arial"/>
            </a:endParaRPr>
          </a:p>
        </p:txBody>
      </p:sp>
      <p:sp>
        <p:nvSpPr>
          <p:cNvPr id="986" name="CustomShape 2"/>
          <p:cNvSpPr/>
          <p:nvPr/>
        </p:nvSpPr>
        <p:spPr>
          <a:xfrm>
            <a:off x="182880" y="1902600"/>
            <a:ext cx="6217200" cy="529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public static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&lt;</a:t>
            </a:r>
            <a:r>
              <a:rPr b="0" lang="ru-RU" sz="1800" spc="-1" strike="noStrike">
                <a:solidFill>
                  <a:srgbClr val="507874"/>
                </a:solidFill>
                <a:latin typeface="JetBrains Mono"/>
                <a:ea typeface="JetBrains Mono"/>
              </a:rPr>
              <a:t>T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&gt; List&lt;</a:t>
            </a:r>
            <a:r>
              <a:rPr b="0" lang="ru-RU" sz="1800" spc="-1" strike="noStrike">
                <a:solidFill>
                  <a:srgbClr val="507874"/>
                </a:solidFill>
                <a:latin typeface="JetBrains Mono"/>
                <a:ea typeface="JetBrains Mono"/>
              </a:rPr>
              <a:t>T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&gt; </a:t>
            </a:r>
            <a:r>
              <a:rPr b="0" lang="ru-RU" sz="18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swap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(List&lt;</a:t>
            </a:r>
            <a:r>
              <a:rPr b="0" lang="ru-RU" sz="1800" spc="-1" strike="noStrike">
                <a:solidFill>
                  <a:srgbClr val="507874"/>
                </a:solidFill>
                <a:latin typeface="JetBrains Mono"/>
                <a:ea typeface="JetBrains Mono"/>
              </a:rPr>
              <a:t>T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&gt; src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 int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index1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 int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index2) {</a:t>
            </a:r>
            <a:br/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lang="ru-RU" sz="1800" spc="-1" strike="noStrike">
                <a:solidFill>
                  <a:srgbClr val="507874"/>
                </a:solidFill>
                <a:latin typeface="JetBrains Mono"/>
                <a:ea typeface="JetBrains Mono"/>
              </a:rPr>
              <a:t>T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tmp = src.get(index1)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src.set(index1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src.get(index2))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src.set(index2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tmp)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return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src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public static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&lt;</a:t>
            </a:r>
            <a:r>
              <a:rPr b="0" lang="ru-RU" sz="1800" spc="-1" strike="noStrike">
                <a:solidFill>
                  <a:srgbClr val="507874"/>
                </a:solidFill>
                <a:latin typeface="JetBrains Mono"/>
                <a:ea typeface="JetBrains Mono"/>
              </a:rPr>
              <a:t>T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&gt; 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int </a:t>
            </a:r>
            <a:r>
              <a:rPr b="0" lang="ru-RU" sz="18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lastIndex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(List&lt;</a:t>
            </a:r>
            <a:r>
              <a:rPr b="0" lang="ru-RU" sz="1800" spc="-1" strike="noStrike">
                <a:solidFill>
                  <a:srgbClr val="507874"/>
                </a:solidFill>
                <a:latin typeface="JetBrains Mono"/>
                <a:ea typeface="JetBrains Mono"/>
              </a:rPr>
              <a:t>T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&gt; src) {</a:t>
            </a:r>
            <a:br/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return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src.size() - </a:t>
            </a:r>
            <a:r>
              <a:rPr b="0" lang="ru-RU" sz="1800" spc="-1" strike="noStrike">
                <a:solidFill>
                  <a:srgbClr val="6897bb"/>
                </a:solidFill>
                <a:latin typeface="JetBrains Mono"/>
                <a:ea typeface="JetBrains Mono"/>
              </a:rPr>
              <a:t>1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7" name="CustomShape 3"/>
          <p:cNvSpPr/>
          <p:nvPr/>
        </p:nvSpPr>
        <p:spPr>
          <a:xfrm>
            <a:off x="6400800" y="1847880"/>
            <a:ext cx="4735440" cy="529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  <a:spcBef>
                <a:spcPts val="544"/>
              </a:spcBef>
              <a:spcAft>
                <a:spcPts val="544"/>
              </a:spcAft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fun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&lt;</a:t>
            </a:r>
            <a:r>
              <a:rPr b="0" lang="ru-RU" sz="1800" spc="-1" strike="noStrike">
                <a:solidFill>
                  <a:srgbClr val="20999d"/>
                </a:solidFill>
                <a:latin typeface="JetBrains Mono"/>
                <a:ea typeface="JetBrains Mono"/>
              </a:rPr>
              <a:t>T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&gt; MutableList&lt;</a:t>
            </a:r>
            <a:r>
              <a:rPr b="0" lang="ru-RU" sz="1800" spc="-1" strike="noStrike">
                <a:solidFill>
                  <a:srgbClr val="20999d"/>
                </a:solidFill>
                <a:latin typeface="JetBrains Mono"/>
                <a:ea typeface="JetBrains Mono"/>
              </a:rPr>
              <a:t>T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&gt;.</a:t>
            </a:r>
            <a:r>
              <a:rPr b="0" lang="ru-RU" sz="18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swap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(index1: Int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index2: Int) {</a:t>
            </a:r>
            <a:br/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val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temp = 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this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[index1]</a:t>
            </a:r>
            <a:br/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this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[index1] = 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this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[index2]</a:t>
            </a:r>
            <a:br/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this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[index2] = temp</a:t>
            </a:r>
            <a:br/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br/>
            <a:br/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val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&lt;</a:t>
            </a:r>
            <a:r>
              <a:rPr b="0" lang="ru-RU" sz="1800" spc="-1" strike="noStrike">
                <a:solidFill>
                  <a:srgbClr val="20999d"/>
                </a:solidFill>
                <a:latin typeface="JetBrains Mono"/>
                <a:ea typeface="JetBrains Mono"/>
              </a:rPr>
              <a:t>T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&gt; List&lt;</a:t>
            </a:r>
            <a:r>
              <a:rPr b="0" lang="ru-RU" sz="1800" spc="-1" strike="noStrike">
                <a:solidFill>
                  <a:srgbClr val="20999d"/>
                </a:solidFill>
                <a:latin typeface="JetBrains Mono"/>
                <a:ea typeface="JetBrains Mono"/>
              </a:rPr>
              <a:t>T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&gt;.</a:t>
            </a:r>
            <a:r>
              <a:rPr b="0" i="1" lang="ru-RU" sz="18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lastIndex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: Int</a:t>
            </a:r>
            <a:br/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get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() = 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this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.</a:t>
            </a:r>
            <a:r>
              <a:rPr b="0" lang="ru-RU" sz="18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size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- </a:t>
            </a:r>
            <a:r>
              <a:rPr b="0" lang="ru-RU" sz="1800" spc="-1" strike="noStrike">
                <a:solidFill>
                  <a:srgbClr val="6897bb"/>
                </a:solidFill>
                <a:latin typeface="JetBrains Mono"/>
                <a:ea typeface="JetBrains Mono"/>
              </a:rPr>
              <a:t>1</a:t>
            </a:r>
            <a:br/>
            <a:endParaRPr b="0" lang="en-US" sz="1800" spc="-1" strike="noStrike">
              <a:latin typeface="Arial"/>
            </a:endParaRPr>
          </a:p>
        </p:txBody>
      </p:sp>
      <p:pic>
        <p:nvPicPr>
          <p:cNvPr id="988" name="" descr=""/>
          <p:cNvPicPr/>
          <p:nvPr/>
        </p:nvPicPr>
        <p:blipFill>
          <a:blip r:embed="rId1"/>
          <a:stretch/>
        </p:blipFill>
        <p:spPr>
          <a:xfrm>
            <a:off x="7315200" y="1097280"/>
            <a:ext cx="1370880" cy="913680"/>
          </a:xfrm>
          <a:prstGeom prst="rect">
            <a:avLst/>
          </a:prstGeom>
          <a:ln>
            <a:noFill/>
          </a:ln>
        </p:spPr>
      </p:pic>
      <p:pic>
        <p:nvPicPr>
          <p:cNvPr id="989" name="" descr=""/>
          <p:cNvPicPr/>
          <p:nvPr/>
        </p:nvPicPr>
        <p:blipFill>
          <a:blip r:embed="rId2"/>
          <a:stretch/>
        </p:blipFill>
        <p:spPr>
          <a:xfrm>
            <a:off x="2418840" y="1005840"/>
            <a:ext cx="597960" cy="1096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CustomShape 1"/>
          <p:cNvSpPr/>
          <p:nvPr/>
        </p:nvSpPr>
        <p:spPr>
          <a:xfrm>
            <a:off x="567360" y="249480"/>
            <a:ext cx="11130840" cy="77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ru-RU" sz="2910" spc="-1" strike="noStrike">
                <a:solidFill>
                  <a:srgbClr val="000000"/>
                </a:solidFill>
                <a:latin typeface="Arial"/>
                <a:ea typeface="JetBrains Mono"/>
              </a:rPr>
              <a:t>Строковые шаблоны</a:t>
            </a:r>
            <a:endParaRPr b="0" lang="en-US" sz="2910" spc="-1" strike="noStrike">
              <a:latin typeface="Arial"/>
            </a:endParaRPr>
          </a:p>
        </p:txBody>
      </p:sp>
      <p:sp>
        <p:nvSpPr>
          <p:cNvPr id="991" name="CustomShape 2"/>
          <p:cNvSpPr/>
          <p:nvPr/>
        </p:nvSpPr>
        <p:spPr>
          <a:xfrm>
            <a:off x="182880" y="1902600"/>
            <a:ext cx="6217200" cy="529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int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a = RandomUtils.</a:t>
            </a:r>
            <a:r>
              <a:rPr b="0" i="1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nextInt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()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long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b = RandomUtils.</a:t>
            </a:r>
            <a:r>
              <a:rPr b="0" i="1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nextLong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()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String example1 = </a:t>
            </a:r>
            <a:r>
              <a:rPr b="0" lang="ru-RU" sz="18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"Random int value "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+ a + </a:t>
            </a:r>
            <a:r>
              <a:rPr b="0" lang="ru-RU" sz="18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", long value "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+ b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String example2 = String.</a:t>
            </a:r>
            <a:r>
              <a:rPr b="0" i="1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format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</a:t>
            </a:r>
            <a:r>
              <a:rPr b="0" lang="ru-RU" sz="18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"Random int value %d, long value %d"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a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b)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92" name="CustomShape 3"/>
          <p:cNvSpPr/>
          <p:nvPr/>
        </p:nvSpPr>
        <p:spPr>
          <a:xfrm>
            <a:off x="6400800" y="1847880"/>
            <a:ext cx="4735440" cy="529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  <a:spcBef>
                <a:spcPts val="544"/>
              </a:spcBef>
              <a:spcAft>
                <a:spcPts val="544"/>
              </a:spcAft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val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a = Random.nextInt()</a:t>
            </a:r>
            <a:br/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val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b = Random.nextLong()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br/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val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example = </a:t>
            </a:r>
            <a:r>
              <a:rPr b="0" lang="ru-RU" sz="18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"Random int value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$a</a:t>
            </a:r>
            <a:r>
              <a:rPr b="0" lang="ru-RU" sz="18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, long value 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$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b</a:t>
            </a:r>
            <a:r>
              <a:rPr b="0" lang="ru-RU" sz="18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</a:t>
            </a:r>
            <a:br/>
            <a:endParaRPr b="0" lang="en-US" sz="1800" spc="-1" strike="noStrike">
              <a:latin typeface="Arial"/>
            </a:endParaRPr>
          </a:p>
        </p:txBody>
      </p:sp>
      <p:pic>
        <p:nvPicPr>
          <p:cNvPr id="993" name="" descr=""/>
          <p:cNvPicPr/>
          <p:nvPr/>
        </p:nvPicPr>
        <p:blipFill>
          <a:blip r:embed="rId1"/>
          <a:stretch/>
        </p:blipFill>
        <p:spPr>
          <a:xfrm>
            <a:off x="7315200" y="1097280"/>
            <a:ext cx="1370880" cy="913680"/>
          </a:xfrm>
          <a:prstGeom prst="rect">
            <a:avLst/>
          </a:prstGeom>
          <a:ln>
            <a:noFill/>
          </a:ln>
        </p:spPr>
      </p:pic>
      <p:pic>
        <p:nvPicPr>
          <p:cNvPr id="994" name="" descr=""/>
          <p:cNvPicPr/>
          <p:nvPr/>
        </p:nvPicPr>
        <p:blipFill>
          <a:blip r:embed="rId2"/>
          <a:stretch/>
        </p:blipFill>
        <p:spPr>
          <a:xfrm>
            <a:off x="2418840" y="1005840"/>
            <a:ext cx="597960" cy="1096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CustomShape 1"/>
          <p:cNvSpPr/>
          <p:nvPr/>
        </p:nvSpPr>
        <p:spPr>
          <a:xfrm>
            <a:off x="567360" y="249480"/>
            <a:ext cx="11130840" cy="77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ru-RU" sz="2910" spc="-1" strike="noStrike">
                <a:solidFill>
                  <a:srgbClr val="000000"/>
                </a:solidFill>
                <a:latin typeface="Arial"/>
                <a:ea typeface="JetBrains Mono"/>
              </a:rPr>
              <a:t>Выведение типа</a:t>
            </a:r>
            <a:endParaRPr b="0" lang="en-US" sz="2910" spc="-1" strike="noStrike">
              <a:latin typeface="Arial"/>
            </a:endParaRPr>
          </a:p>
        </p:txBody>
      </p:sp>
      <p:sp>
        <p:nvSpPr>
          <p:cNvPr id="996" name="CustomShape 2"/>
          <p:cNvSpPr/>
          <p:nvPr/>
        </p:nvSpPr>
        <p:spPr>
          <a:xfrm>
            <a:off x="182880" y="1902600"/>
            <a:ext cx="6217200" cy="529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int </a:t>
            </a:r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a = RandomUtils.</a:t>
            </a:r>
            <a:r>
              <a:rPr b="0" i="1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nextInt</a:t>
            </a:r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()</a:t>
            </a:r>
            <a:r>
              <a:rPr b="0" lang="ru-RU" sz="20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BigDecimal b = </a:t>
            </a:r>
            <a:r>
              <a:rPr b="0" lang="ru-RU" sz="20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new </a:t>
            </a:r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BigDecimal(a)</a:t>
            </a:r>
            <a:r>
              <a:rPr b="0" lang="ru-RU" sz="20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String name = </a:t>
            </a:r>
            <a:r>
              <a:rPr b="0" lang="ru-RU" sz="20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"Test Name"</a:t>
            </a:r>
            <a:r>
              <a:rPr b="0" lang="ru-RU" sz="20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public static int </a:t>
            </a:r>
            <a:r>
              <a:rPr b="0" lang="ru-RU" sz="20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plus</a:t>
            </a:r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</a:t>
            </a:r>
            <a:r>
              <a:rPr b="0" lang="ru-RU" sz="20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int </a:t>
            </a:r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a</a:t>
            </a:r>
            <a:r>
              <a:rPr b="0" lang="ru-RU" sz="20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 int </a:t>
            </a:r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b) {</a:t>
            </a:r>
            <a:br/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lang="ru-RU" sz="20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return </a:t>
            </a:r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a + b</a:t>
            </a:r>
            <a:r>
              <a:rPr b="0" lang="ru-RU" sz="20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97" name="CustomShape 3"/>
          <p:cNvSpPr/>
          <p:nvPr/>
        </p:nvSpPr>
        <p:spPr>
          <a:xfrm>
            <a:off x="6400800" y="1847880"/>
            <a:ext cx="4735440" cy="529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  <a:spcBef>
                <a:spcPts val="544"/>
              </a:spcBef>
              <a:spcAft>
                <a:spcPts val="544"/>
              </a:spcAft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val </a:t>
            </a:r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a = Random.nextInt()</a:t>
            </a:r>
            <a:br/>
            <a:r>
              <a:rPr b="0" lang="ru-RU" sz="20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val </a:t>
            </a:r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b = BigDecimal(a)</a:t>
            </a:r>
            <a:br/>
            <a:r>
              <a:rPr b="0" lang="ru-RU" sz="20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val </a:t>
            </a:r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name = </a:t>
            </a:r>
            <a:r>
              <a:rPr b="0" lang="ru-RU" sz="20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"Test Name"</a:t>
            </a:r>
            <a:br/>
            <a:br/>
            <a:r>
              <a:rPr b="0" lang="ru-RU" sz="20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fun </a:t>
            </a:r>
            <a:r>
              <a:rPr b="0" lang="ru-RU" sz="20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plus</a:t>
            </a:r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(a: Int</a:t>
            </a:r>
            <a:r>
              <a:rPr b="0" lang="ru-RU" sz="20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 </a:t>
            </a:r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b: Int) = a + b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br/>
            <a:br/>
            <a:endParaRPr b="0" lang="en-US" sz="2000" spc="-1" strike="noStrike">
              <a:latin typeface="Arial"/>
            </a:endParaRPr>
          </a:p>
        </p:txBody>
      </p:sp>
      <p:pic>
        <p:nvPicPr>
          <p:cNvPr id="998" name="" descr=""/>
          <p:cNvPicPr/>
          <p:nvPr/>
        </p:nvPicPr>
        <p:blipFill>
          <a:blip r:embed="rId1"/>
          <a:stretch/>
        </p:blipFill>
        <p:spPr>
          <a:xfrm>
            <a:off x="7315200" y="1097280"/>
            <a:ext cx="1370880" cy="913680"/>
          </a:xfrm>
          <a:prstGeom prst="rect">
            <a:avLst/>
          </a:prstGeom>
          <a:ln>
            <a:noFill/>
          </a:ln>
        </p:spPr>
      </p:pic>
      <p:pic>
        <p:nvPicPr>
          <p:cNvPr id="999" name="" descr=""/>
          <p:cNvPicPr/>
          <p:nvPr/>
        </p:nvPicPr>
        <p:blipFill>
          <a:blip r:embed="rId2"/>
          <a:stretch/>
        </p:blipFill>
        <p:spPr>
          <a:xfrm>
            <a:off x="2418840" y="1005840"/>
            <a:ext cx="597960" cy="1096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CustomShape 1"/>
          <p:cNvSpPr/>
          <p:nvPr/>
        </p:nvSpPr>
        <p:spPr>
          <a:xfrm>
            <a:off x="567360" y="249480"/>
            <a:ext cx="11130840" cy="77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ru-RU" sz="2910" spc="-1" strike="noStrike">
                <a:solidFill>
                  <a:srgbClr val="000000"/>
                </a:solidFill>
                <a:latin typeface="Arial"/>
                <a:ea typeface="JetBrains Mono"/>
              </a:rPr>
              <a:t>Singleton и анонимные объекты</a:t>
            </a:r>
            <a:endParaRPr b="0" lang="en-US" sz="2910" spc="-1" strike="noStrike">
              <a:latin typeface="Arial"/>
            </a:endParaRPr>
          </a:p>
        </p:txBody>
      </p:sp>
      <p:sp>
        <p:nvSpPr>
          <p:cNvPr id="1001" name="CustomShape 2"/>
          <p:cNvSpPr/>
          <p:nvPr/>
        </p:nvSpPr>
        <p:spPr>
          <a:xfrm>
            <a:off x="182880" y="1902600"/>
            <a:ext cx="6217200" cy="529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final class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Singletone {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private static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Singletone </a:t>
            </a:r>
            <a:r>
              <a:rPr b="0" i="1" lang="ru-RU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instance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private </a:t>
            </a:r>
            <a:r>
              <a:rPr b="0" lang="ru-RU" sz="16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Singletone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() { }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public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Singletone </a:t>
            </a:r>
            <a:r>
              <a:rPr b="0" lang="ru-RU" sz="16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getInstance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() {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if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</a:t>
            </a:r>
            <a:r>
              <a:rPr b="0" i="1" lang="ru-RU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instance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==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null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) {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    </a:t>
            </a:r>
            <a:r>
              <a:rPr b="0" i="1" lang="ru-RU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instance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=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new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Singletone()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   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return </a:t>
            </a:r>
            <a:r>
              <a:rPr b="0" i="1" lang="ru-RU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instance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Button button =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new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Button()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button.addActionListener(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new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ActionListener() {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lang="ru-RU" sz="1600" spc="-1" strike="noStrike">
                <a:solidFill>
                  <a:srgbClr val="bbb529"/>
                </a:solidFill>
                <a:latin typeface="JetBrains Mono"/>
                <a:ea typeface="JetBrains Mono"/>
              </a:rPr>
              <a:t>@Override</a:t>
            </a:r>
            <a:br/>
            <a:r>
              <a:rPr b="0" lang="ru-RU" sz="1600" spc="-1" strike="noStrike">
                <a:solidFill>
                  <a:srgbClr val="bbb529"/>
                </a:solidFill>
                <a:latin typeface="JetBrains Mono"/>
                <a:ea typeface="JetBrains Mono"/>
              </a:rPr>
              <a:t>   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public void </a:t>
            </a:r>
            <a:r>
              <a:rPr b="0" lang="ru-RU" sz="16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actionPerformed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(ActionEvent e) {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</a:t>
            </a:r>
            <a:r>
              <a:rPr b="0" lang="ru-RU" sz="1600" spc="-1" strike="noStrike">
                <a:solidFill>
                  <a:srgbClr val="808080"/>
                </a:solidFill>
                <a:latin typeface="JetBrains Mono"/>
                <a:ea typeface="JetBrains Mono"/>
              </a:rPr>
              <a:t>// action</a:t>
            </a:r>
            <a:br/>
            <a:r>
              <a:rPr b="0" lang="ru-RU" sz="1600" spc="-1" strike="noStrike">
                <a:solidFill>
                  <a:srgbClr val="808080"/>
                </a:solidFill>
                <a:latin typeface="JetBrains Mono"/>
                <a:ea typeface="JetBrains Mono"/>
              </a:rPr>
              <a:t>   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})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02" name="CustomShape 3"/>
          <p:cNvSpPr/>
          <p:nvPr/>
        </p:nvSpPr>
        <p:spPr>
          <a:xfrm>
            <a:off x="6400800" y="1847880"/>
            <a:ext cx="4735440" cy="529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  <a:spcBef>
                <a:spcPts val="544"/>
              </a:spcBef>
              <a:spcAft>
                <a:spcPts val="544"/>
              </a:spcAft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object </a:t>
            </a:r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Singletone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val </a:t>
            </a:r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button = Button()</a:t>
            </a:r>
            <a:br/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button.addActionListener(</a:t>
            </a:r>
            <a:r>
              <a:rPr b="0" lang="ru-RU" sz="20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object </a:t>
            </a:r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: ActionListener {</a:t>
            </a:r>
            <a:br/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lang="ru-RU" sz="20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override fun </a:t>
            </a:r>
            <a:r>
              <a:rPr b="0" lang="ru-RU" sz="20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actionPerformed</a:t>
            </a:r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(e: ActionEvent?) {</a:t>
            </a:r>
            <a:br/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</a:t>
            </a:r>
            <a:r>
              <a:rPr b="0" lang="ru-RU" sz="2000" spc="-1" strike="noStrike">
                <a:solidFill>
                  <a:srgbClr val="808080"/>
                </a:solidFill>
                <a:latin typeface="JetBrains Mono"/>
                <a:ea typeface="JetBrains Mono"/>
              </a:rPr>
              <a:t>// action</a:t>
            </a:r>
            <a:br/>
            <a:r>
              <a:rPr b="0" lang="ru-RU" sz="2000" spc="-1" strike="noStrike">
                <a:solidFill>
                  <a:srgbClr val="808080"/>
                </a:solidFill>
                <a:latin typeface="JetBrains Mono"/>
                <a:ea typeface="JetBrains Mono"/>
              </a:rPr>
              <a:t>    </a:t>
            </a:r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br/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br/>
            <a:br/>
            <a:endParaRPr b="0" lang="en-US" sz="2000" spc="-1" strike="noStrike">
              <a:latin typeface="Arial"/>
            </a:endParaRPr>
          </a:p>
        </p:txBody>
      </p:sp>
      <p:pic>
        <p:nvPicPr>
          <p:cNvPr id="1003" name="" descr=""/>
          <p:cNvPicPr/>
          <p:nvPr/>
        </p:nvPicPr>
        <p:blipFill>
          <a:blip r:embed="rId1"/>
          <a:stretch/>
        </p:blipFill>
        <p:spPr>
          <a:xfrm>
            <a:off x="7315200" y="1097280"/>
            <a:ext cx="1370880" cy="913680"/>
          </a:xfrm>
          <a:prstGeom prst="rect">
            <a:avLst/>
          </a:prstGeom>
          <a:ln>
            <a:noFill/>
          </a:ln>
        </p:spPr>
      </p:pic>
      <p:pic>
        <p:nvPicPr>
          <p:cNvPr id="1004" name="" descr=""/>
          <p:cNvPicPr/>
          <p:nvPr/>
        </p:nvPicPr>
        <p:blipFill>
          <a:blip r:embed="rId2"/>
          <a:stretch/>
        </p:blipFill>
        <p:spPr>
          <a:xfrm>
            <a:off x="2418840" y="1005840"/>
            <a:ext cx="597960" cy="1096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CustomShape 1"/>
          <p:cNvSpPr/>
          <p:nvPr/>
        </p:nvSpPr>
        <p:spPr>
          <a:xfrm>
            <a:off x="567360" y="249480"/>
            <a:ext cx="11130840" cy="77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ru-RU" sz="2910" spc="-1" strike="noStrike">
                <a:solidFill>
                  <a:srgbClr val="000000"/>
                </a:solidFill>
                <a:latin typeface="Arial"/>
                <a:ea typeface="JetBrains Mono"/>
              </a:rPr>
              <a:t>Корутины и обработка исключений</a:t>
            </a:r>
            <a:endParaRPr b="0" lang="en-US" sz="2910" spc="-1" strike="noStrike">
              <a:latin typeface="Arial"/>
            </a:endParaRPr>
          </a:p>
        </p:txBody>
      </p:sp>
      <p:sp>
        <p:nvSpPr>
          <p:cNvPr id="1006" name="CustomShape 2"/>
          <p:cNvSpPr/>
          <p:nvPr/>
        </p:nvSpPr>
        <p:spPr>
          <a:xfrm>
            <a:off x="182880" y="1902600"/>
            <a:ext cx="6217200" cy="529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public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CompletionStage&lt;Integer&gt; </a:t>
            </a:r>
            <a:r>
              <a:rPr b="0" lang="ru-RU" sz="14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test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() {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return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CompletableFuture.</a:t>
            </a:r>
            <a:r>
              <a:rPr b="0" i="1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completedFuture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(RandomUtils.</a:t>
            </a:r>
            <a:r>
              <a:rPr b="0" i="1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nextInt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())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br/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public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CompletionStage&lt;Integer&gt; </a:t>
            </a:r>
            <a:r>
              <a:rPr b="0" lang="ru-RU" sz="14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test2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() {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return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CompletableFuture.</a:t>
            </a:r>
            <a:r>
              <a:rPr b="0" i="1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supplyAsync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(() -&gt; {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throw new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IllegalArgumentException()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})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test().thenApply(it -&gt; {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Integer result = it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if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(result != 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null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) result++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return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result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}).thenCombineAsync(test2()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Integer::</a:t>
            </a:r>
            <a:r>
              <a:rPr b="0" i="1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sum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)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.exceptionally(ex -&gt; {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    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if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(ex 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instanceof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IllegalArgumentException) {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        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return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CompletableFuture.</a:t>
            </a:r>
            <a:r>
              <a:rPr b="0" i="1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completedFuture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(-</a:t>
            </a:r>
            <a:r>
              <a:rPr b="0" lang="ru-RU" sz="1400" spc="-1" strike="noStrike">
                <a:solidFill>
                  <a:srgbClr val="6897bb"/>
                </a:solidFill>
                <a:latin typeface="JetBrains Mono"/>
                <a:ea typeface="JetBrains Mono"/>
              </a:rPr>
              <a:t>1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)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    } 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else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{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        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throw new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RuntimeException(ex)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       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})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007" name="CustomShape 3"/>
          <p:cNvSpPr/>
          <p:nvPr/>
        </p:nvSpPr>
        <p:spPr>
          <a:xfrm>
            <a:off x="5943600" y="1847880"/>
            <a:ext cx="5851800" cy="529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  <a:spcBef>
                <a:spcPts val="544"/>
              </a:spcBef>
              <a:spcAft>
                <a:spcPts val="544"/>
              </a:spcAft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suspend fun </a:t>
            </a:r>
            <a:r>
              <a:rPr b="0" lang="ru-RU" sz="16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test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(): Int? = coroutineScope </a:t>
            </a:r>
            <a:r>
              <a:rPr b="1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{</a:t>
            </a:r>
            <a:br/>
            <a:r>
              <a:rPr b="1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i="1" lang="ru-RU" sz="16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async </a:t>
            </a:r>
            <a:r>
              <a:rPr b="1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{ 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Random.nextInt() </a:t>
            </a:r>
            <a:r>
              <a:rPr b="1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.await()</a:t>
            </a:r>
            <a:br/>
            <a:r>
              <a:rPr b="1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br/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suspend fun </a:t>
            </a:r>
            <a:r>
              <a:rPr b="0" lang="ru-RU" sz="16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test2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(): Int = coroutineScope </a:t>
            </a:r>
            <a:r>
              <a:rPr b="1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{</a:t>
            </a:r>
            <a:br/>
            <a:r>
              <a:rPr b="1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i="1" lang="ru-RU" sz="16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async </a:t>
            </a:r>
            <a:r>
              <a:rPr b="1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{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throw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IllegalArgumentException() </a:t>
            </a:r>
            <a:r>
              <a:rPr b="1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.await()</a:t>
            </a:r>
            <a:br/>
            <a:r>
              <a:rPr b="1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br/>
            <a:br/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val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opt =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try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{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val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res = test()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val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res2 = res?.inc()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val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res3 = test2()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val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sum = res2?.plus(res3)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}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catch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(e: IllegalArgumentException) {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-</a:t>
            </a:r>
            <a:r>
              <a:rPr b="0" lang="ru-RU" sz="1600" spc="-1" strike="noStrike">
                <a:solidFill>
                  <a:srgbClr val="6897bb"/>
                </a:solidFill>
                <a:latin typeface="JetBrains Mono"/>
                <a:ea typeface="JetBrains Mono"/>
              </a:rPr>
              <a:t>1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br/>
            <a:br/>
            <a:endParaRPr b="0" lang="en-US" sz="1600" spc="-1" strike="noStrike">
              <a:latin typeface="Arial"/>
            </a:endParaRPr>
          </a:p>
        </p:txBody>
      </p:sp>
      <p:pic>
        <p:nvPicPr>
          <p:cNvPr id="1008" name="" descr=""/>
          <p:cNvPicPr/>
          <p:nvPr/>
        </p:nvPicPr>
        <p:blipFill>
          <a:blip r:embed="rId1"/>
          <a:stretch/>
        </p:blipFill>
        <p:spPr>
          <a:xfrm>
            <a:off x="7315200" y="1097280"/>
            <a:ext cx="1370880" cy="913680"/>
          </a:xfrm>
          <a:prstGeom prst="rect">
            <a:avLst/>
          </a:prstGeom>
          <a:ln>
            <a:noFill/>
          </a:ln>
        </p:spPr>
      </p:pic>
      <p:pic>
        <p:nvPicPr>
          <p:cNvPr id="1009" name="" descr=""/>
          <p:cNvPicPr/>
          <p:nvPr/>
        </p:nvPicPr>
        <p:blipFill>
          <a:blip r:embed="rId2"/>
          <a:stretch/>
        </p:blipFill>
        <p:spPr>
          <a:xfrm>
            <a:off x="2418840" y="1005840"/>
            <a:ext cx="597960" cy="1096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CustomShape 1"/>
          <p:cNvSpPr/>
          <p:nvPr/>
        </p:nvSpPr>
        <p:spPr>
          <a:xfrm>
            <a:off x="9578520" y="0"/>
            <a:ext cx="2612160" cy="1474200"/>
          </a:xfrm>
          <a:custGeom>
            <a:avLst/>
            <a:gdLst/>
            <a:ahLst/>
            <a:rect l="l" t="t" r="r" b="b"/>
            <a:pathLst>
              <a:path w="3055730" h="1725208">
                <a:moveTo>
                  <a:pt x="0" y="0"/>
                </a:moveTo>
                <a:lnTo>
                  <a:pt x="371843" y="0"/>
                </a:lnTo>
                <a:lnTo>
                  <a:pt x="411636" y="82606"/>
                </a:lnTo>
                <a:cubicBezTo>
                  <a:pt x="834638" y="861282"/>
                  <a:pt x="1659639" y="1389888"/>
                  <a:pt x="2608102" y="1389888"/>
                </a:cubicBezTo>
                <a:cubicBezTo>
                  <a:pt x="2694326" y="1389888"/>
                  <a:pt x="2779530" y="1385519"/>
                  <a:pt x="2863504" y="1376991"/>
                </a:cubicBezTo>
                <a:lnTo>
                  <a:pt x="3055730" y="1347654"/>
                </a:lnTo>
                <a:lnTo>
                  <a:pt x="3055730" y="1686476"/>
                </a:lnTo>
                <a:lnTo>
                  <a:pt x="2897789" y="1710580"/>
                </a:lnTo>
                <a:cubicBezTo>
                  <a:pt x="2802542" y="1720253"/>
                  <a:pt x="2705901" y="1725208"/>
                  <a:pt x="2608103" y="1725208"/>
                </a:cubicBezTo>
                <a:cubicBezTo>
                  <a:pt x="1532321" y="1725208"/>
                  <a:pt x="596575" y="1125644"/>
                  <a:pt x="116790" y="242441"/>
                </a:cubicBezTo>
                <a:close/>
              </a:path>
            </a:pathLst>
          </a:custGeom>
          <a:solidFill>
            <a:srgbClr val="ee801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48" name="Рисунок 16_1" descr=""/>
          <p:cNvPicPr/>
          <p:nvPr/>
        </p:nvPicPr>
        <p:blipFill>
          <a:blip r:embed="rId1"/>
          <a:stretch/>
        </p:blipFill>
        <p:spPr>
          <a:xfrm>
            <a:off x="861480" y="1926720"/>
            <a:ext cx="2617200" cy="2638080"/>
          </a:xfrm>
          <a:prstGeom prst="rect">
            <a:avLst/>
          </a:prstGeom>
          <a:ln>
            <a:noFill/>
          </a:ln>
        </p:spPr>
      </p:pic>
      <p:sp>
        <p:nvSpPr>
          <p:cNvPr id="749" name="CustomShape 2"/>
          <p:cNvSpPr/>
          <p:nvPr/>
        </p:nvSpPr>
        <p:spPr>
          <a:xfrm>
            <a:off x="1255320" y="2023920"/>
            <a:ext cx="280800" cy="280800"/>
          </a:xfrm>
          <a:prstGeom prst="ellipse">
            <a:avLst/>
          </a:prstGeom>
          <a:solidFill>
            <a:srgbClr val="00a7e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0" name="CustomShape 3"/>
          <p:cNvSpPr/>
          <p:nvPr/>
        </p:nvSpPr>
        <p:spPr>
          <a:xfrm>
            <a:off x="873720" y="3420720"/>
            <a:ext cx="720360" cy="720360"/>
          </a:xfrm>
          <a:prstGeom prst="ellipse">
            <a:avLst/>
          </a:prstGeom>
          <a:solidFill>
            <a:srgbClr val="fab6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1" name="CustomShape 4"/>
          <p:cNvSpPr/>
          <p:nvPr/>
        </p:nvSpPr>
        <p:spPr>
          <a:xfrm>
            <a:off x="1906560" y="2962800"/>
            <a:ext cx="3432960" cy="77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ru-RU" sz="3630" spc="-1" strike="noStrike">
                <a:solidFill>
                  <a:srgbClr val="0070c0"/>
                </a:solidFill>
                <a:latin typeface="Arial"/>
                <a:ea typeface="DejaVu Sans"/>
              </a:rPr>
              <a:t>МЫ – ЛИГА </a:t>
            </a:r>
            <a:br/>
            <a:r>
              <a:rPr b="0" lang="ru-RU" sz="2910" spc="-1" strike="noStrike">
                <a:solidFill>
                  <a:srgbClr val="000000"/>
                </a:solidFill>
                <a:latin typeface="Arial"/>
                <a:ea typeface="DejaVu Sans"/>
              </a:rPr>
              <a:t>ЦИФРОВОЙ </a:t>
            </a:r>
            <a:br/>
            <a:r>
              <a:rPr b="0" lang="ru-RU" sz="2910" spc="-1" strike="noStrike">
                <a:solidFill>
                  <a:srgbClr val="000000"/>
                </a:solidFill>
                <a:latin typeface="Arial"/>
                <a:ea typeface="DejaVu Sans"/>
              </a:rPr>
              <a:t>ЭКОНОМИКИ</a:t>
            </a:r>
            <a:endParaRPr b="0" lang="en-US" sz="2910" spc="-1" strike="noStrike">
              <a:latin typeface="Arial"/>
            </a:endParaRPr>
          </a:p>
        </p:txBody>
      </p:sp>
      <p:sp>
        <p:nvSpPr>
          <p:cNvPr id="752" name="CustomShape 5"/>
          <p:cNvSpPr/>
          <p:nvPr/>
        </p:nvSpPr>
        <p:spPr>
          <a:xfrm>
            <a:off x="5162760" y="2655360"/>
            <a:ext cx="4851000" cy="13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4000"/>
          </a:bodyPr>
          <a:p>
            <a:pPr>
              <a:lnSpc>
                <a:spcPct val="100000"/>
              </a:lnSpc>
              <a:spcBef>
                <a:spcPts val="544"/>
              </a:spcBef>
              <a:spcAft>
                <a:spcPts val="544"/>
              </a:spcAft>
              <a:tabLst>
                <a:tab algn="l" pos="0"/>
              </a:tabLst>
            </a:pPr>
            <a:r>
              <a:rPr b="0" lang="ru-RU" sz="1820" spc="-1" strike="noStrike">
                <a:solidFill>
                  <a:srgbClr val="000000"/>
                </a:solidFill>
                <a:latin typeface="Arial"/>
                <a:ea typeface="DejaVu Sans"/>
              </a:rPr>
              <a:t>Группа компаний, оказывающих профессиональные услуги в области информационных и цифровых технологий для предприятий всех секторов экономики.</a:t>
            </a:r>
            <a:endParaRPr b="0" lang="en-US" sz="1820" spc="-1" strike="noStrike">
              <a:latin typeface="Arial"/>
            </a:endParaRPr>
          </a:p>
        </p:txBody>
      </p:sp>
      <p:sp>
        <p:nvSpPr>
          <p:cNvPr id="753" name="CustomShape 6"/>
          <p:cNvSpPr/>
          <p:nvPr/>
        </p:nvSpPr>
        <p:spPr>
          <a:xfrm>
            <a:off x="4902120" y="2742480"/>
            <a:ext cx="44280" cy="1226520"/>
          </a:xfrm>
          <a:prstGeom prst="rect">
            <a:avLst/>
          </a:prstGeom>
          <a:solidFill>
            <a:srgbClr val="008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CustomShape 1"/>
          <p:cNvSpPr/>
          <p:nvPr/>
        </p:nvSpPr>
        <p:spPr>
          <a:xfrm>
            <a:off x="567360" y="249480"/>
            <a:ext cx="11130480" cy="77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ru-RU" sz="2910" spc="-1" strike="noStrike">
                <a:solidFill>
                  <a:srgbClr val="000000"/>
                </a:solidFill>
                <a:latin typeface="Arial"/>
                <a:ea typeface="DejaVu Sans"/>
              </a:rPr>
              <a:t>Summary</a:t>
            </a:r>
            <a:endParaRPr b="0" lang="en-US" sz="2910" spc="-1" strike="noStrike">
              <a:latin typeface="Arial"/>
            </a:endParaRPr>
          </a:p>
        </p:txBody>
      </p:sp>
      <p:sp>
        <p:nvSpPr>
          <p:cNvPr id="1011" name="CustomShape 2"/>
          <p:cNvSpPr/>
          <p:nvPr/>
        </p:nvSpPr>
        <p:spPr>
          <a:xfrm>
            <a:off x="567360" y="1058400"/>
            <a:ext cx="10891440" cy="529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544"/>
              </a:spcBef>
              <a:spcAft>
                <a:spcPts val="544"/>
              </a:spcAft>
              <a:tabLst>
                <a:tab algn="l" pos="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1) Null-безопасность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544"/>
              </a:spcBef>
              <a:spcAft>
                <a:spcPts val="544"/>
              </a:spcAft>
              <a:tabLst>
                <a:tab algn="l" pos="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2) Синтакический сахар, уменьшение количества строк кода и легкость чтения кода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544"/>
              </a:spcBef>
              <a:spcAft>
                <a:spcPts val="544"/>
              </a:spcAft>
              <a:tabLst>
                <a:tab algn="l" pos="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3) Корутины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544"/>
              </a:spcBef>
              <a:spcAft>
                <a:spcPts val="544"/>
              </a:spcAft>
              <a:tabLst>
                <a:tab algn="l" pos="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4) Совместимость с Java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544"/>
              </a:spcBef>
              <a:spcAft>
                <a:spcPts val="544"/>
              </a:spcAft>
              <a:tabLst>
                <a:tab algn="l" pos="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5) Активное community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544"/>
              </a:spcBef>
              <a:spcAft>
                <a:spcPts val="544"/>
              </a:spcAft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2" name="Рисунок 3" descr=""/>
          <p:cNvPicPr/>
          <p:nvPr/>
        </p:nvPicPr>
        <p:blipFill>
          <a:blip r:embed="rId1"/>
          <a:stretch/>
        </p:blipFill>
        <p:spPr>
          <a:xfrm>
            <a:off x="2241360" y="2037600"/>
            <a:ext cx="7707960" cy="2781720"/>
          </a:xfrm>
          <a:prstGeom prst="rect">
            <a:avLst/>
          </a:prstGeom>
          <a:ln>
            <a:noFill/>
          </a:ln>
        </p:spPr>
      </p:pic>
      <p:pic>
        <p:nvPicPr>
          <p:cNvPr id="1013" name="Рисунок 4_1" descr=""/>
          <p:cNvPicPr/>
          <p:nvPr/>
        </p:nvPicPr>
        <p:blipFill>
          <a:blip r:embed="rId2"/>
          <a:srcRect l="23048" t="46299" r="-12102" b="-11264"/>
          <a:stretch/>
        </p:blipFill>
        <p:spPr>
          <a:xfrm>
            <a:off x="0" y="0"/>
            <a:ext cx="2974680" cy="2186640"/>
          </a:xfrm>
          <a:prstGeom prst="rect">
            <a:avLst/>
          </a:prstGeom>
          <a:ln>
            <a:noFill/>
          </a:ln>
        </p:spPr>
      </p:pic>
      <p:sp>
        <p:nvSpPr>
          <p:cNvPr id="1014" name="CustomShape 1"/>
          <p:cNvSpPr/>
          <p:nvPr/>
        </p:nvSpPr>
        <p:spPr>
          <a:xfrm rot="10800000">
            <a:off x="1240200" y="-1077120"/>
            <a:ext cx="2155680" cy="2155680"/>
          </a:xfrm>
          <a:prstGeom prst="blockArc">
            <a:avLst>
              <a:gd name="adj1" fmla="val 10800000"/>
              <a:gd name="adj2" fmla="val 0"/>
              <a:gd name="adj3" fmla="val 6250"/>
            </a:avLst>
          </a:prstGeom>
          <a:solidFill>
            <a:srgbClr val="fab6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5" name="CustomShape 2"/>
          <p:cNvSpPr/>
          <p:nvPr/>
        </p:nvSpPr>
        <p:spPr>
          <a:xfrm>
            <a:off x="2854440" y="453240"/>
            <a:ext cx="441720" cy="441720"/>
          </a:xfrm>
          <a:prstGeom prst="ellipse">
            <a:avLst/>
          </a:prstGeom>
          <a:solidFill>
            <a:srgbClr val="00994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CustomShape 1"/>
          <p:cNvSpPr/>
          <p:nvPr/>
        </p:nvSpPr>
        <p:spPr>
          <a:xfrm>
            <a:off x="519840" y="1592640"/>
            <a:ext cx="7884000" cy="165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544"/>
              </a:spcBef>
              <a:spcAft>
                <a:spcPts val="544"/>
              </a:spcAft>
              <a:tabLst>
                <a:tab algn="l" pos="0"/>
              </a:tabLst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Мы помогаем нашим клиентам из коммерческого и государственного сектора </a:t>
            </a:r>
            <a:r>
              <a:rPr b="1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стать лидерами в цифровом мире,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разрабатывая и внедряя технологические решения на базе собственных продуктов и наиболее успешных продуктов наших партнеров.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5" name="CustomShape 2"/>
          <p:cNvSpPr/>
          <p:nvPr/>
        </p:nvSpPr>
        <p:spPr>
          <a:xfrm>
            <a:off x="519840" y="2946960"/>
            <a:ext cx="7420680" cy="149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2800" rIns="82800" tIns="41400" bIns="4140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-RU" sz="1600" spc="-1" strike="noStrike">
                <a:solidFill>
                  <a:srgbClr val="000000"/>
                </a:solidFill>
                <a:latin typeface="Arial"/>
                <a:ea typeface="DejaVu Sans"/>
              </a:rPr>
              <a:t>Наша задача </a:t>
            </a:r>
            <a:r>
              <a:rPr b="0" lang="ru-RU" sz="1600" spc="-1" strike="noStrike">
                <a:solidFill>
                  <a:srgbClr val="000000"/>
                </a:solidFill>
                <a:latin typeface="Arial"/>
                <a:ea typeface="DejaVu Sans"/>
              </a:rPr>
              <a:t>– цифровая трансформация крупнейших организаций страны.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-RU" sz="1600" spc="-1" strike="noStrike">
                <a:solidFill>
                  <a:srgbClr val="000000"/>
                </a:solidFill>
                <a:latin typeface="Arial"/>
                <a:ea typeface="DejaVu Sans"/>
              </a:rPr>
              <a:t>Наша цель </a:t>
            </a:r>
            <a:r>
              <a:rPr b="0" lang="ru-RU" sz="1600" spc="-1" strike="noStrike">
                <a:solidFill>
                  <a:srgbClr val="000000"/>
                </a:solidFill>
                <a:latin typeface="Arial"/>
                <a:ea typeface="DejaVu Sans"/>
              </a:rPr>
              <a:t>– привлекая лучших экспертов рынка, создать глобальный центр компетенций цифровых технологий, который объединит самые талантливые команды.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56" name="CustomShape 3"/>
          <p:cNvSpPr/>
          <p:nvPr/>
        </p:nvSpPr>
        <p:spPr>
          <a:xfrm>
            <a:off x="519840" y="4642200"/>
            <a:ext cx="599328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2800" rIns="82800" tIns="41400" bIns="4140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-RU" sz="1450" spc="-1" strike="noStrike">
                <a:solidFill>
                  <a:srgbClr val="000000"/>
                </a:solidFill>
                <a:latin typeface="Arial"/>
                <a:ea typeface="DejaVu Sans"/>
              </a:rPr>
              <a:t>Ключевые факты</a:t>
            </a:r>
            <a:endParaRPr b="0" lang="en-US" sz="1450" spc="-1" strike="noStrike">
              <a:latin typeface="Arial"/>
            </a:endParaRPr>
          </a:p>
        </p:txBody>
      </p:sp>
      <p:sp>
        <p:nvSpPr>
          <p:cNvPr id="757" name="Line 4"/>
          <p:cNvSpPr/>
          <p:nvPr/>
        </p:nvSpPr>
        <p:spPr>
          <a:xfrm>
            <a:off x="640440" y="5121360"/>
            <a:ext cx="7563960" cy="0"/>
          </a:xfrm>
          <a:prstGeom prst="line">
            <a:avLst/>
          </a:prstGeom>
          <a:ln w="648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58" name="CustomShape 5"/>
          <p:cNvSpPr/>
          <p:nvPr/>
        </p:nvSpPr>
        <p:spPr>
          <a:xfrm>
            <a:off x="530640" y="5312880"/>
            <a:ext cx="1745640" cy="69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990" spc="-1" strike="noStrike">
                <a:solidFill>
                  <a:srgbClr val="000000"/>
                </a:solidFill>
                <a:latin typeface="Arial"/>
                <a:ea typeface="DejaVu Sans"/>
              </a:rPr>
              <a:t>4</a:t>
            </a:r>
            <a:r>
              <a:rPr b="1" lang="ru-RU" sz="399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US" sz="3990" spc="-1" strike="noStrike">
                <a:solidFill>
                  <a:srgbClr val="000000"/>
                </a:solidFill>
                <a:latin typeface="Arial"/>
                <a:ea typeface="DejaVu Sans"/>
              </a:rPr>
              <a:t>0</a:t>
            </a:r>
            <a:r>
              <a:rPr b="1" lang="ru-RU" sz="3990" spc="-1" strike="noStrike">
                <a:solidFill>
                  <a:srgbClr val="000000"/>
                </a:solidFill>
                <a:latin typeface="Arial"/>
                <a:ea typeface="DejaVu Sans"/>
              </a:rPr>
              <a:t>00+</a:t>
            </a:r>
            <a:endParaRPr b="0" lang="en-US" sz="3990" spc="-1" strike="noStrike">
              <a:latin typeface="Arial"/>
            </a:endParaRPr>
          </a:p>
        </p:txBody>
      </p:sp>
      <p:sp>
        <p:nvSpPr>
          <p:cNvPr id="759" name="CustomShape 6"/>
          <p:cNvSpPr/>
          <p:nvPr/>
        </p:nvSpPr>
        <p:spPr>
          <a:xfrm>
            <a:off x="519840" y="5900040"/>
            <a:ext cx="1896840" cy="4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090" spc="-1" strike="noStrike">
                <a:solidFill>
                  <a:srgbClr val="808080"/>
                </a:solidFill>
                <a:latin typeface="Arial"/>
                <a:ea typeface="DejaVu Sans"/>
              </a:rPr>
              <a:t>экспертов по всей России </a:t>
            </a:r>
            <a:endParaRPr b="0" lang="en-US" sz="109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090" spc="-1" strike="noStrike">
                <a:solidFill>
                  <a:srgbClr val="808080"/>
                </a:solidFill>
                <a:latin typeface="Arial"/>
                <a:ea typeface="DejaVu Sans"/>
              </a:rPr>
              <a:t>и странам СНГ</a:t>
            </a:r>
            <a:endParaRPr b="0" lang="en-US" sz="1090" spc="-1" strike="noStrike">
              <a:latin typeface="Arial"/>
            </a:endParaRPr>
          </a:p>
        </p:txBody>
      </p:sp>
      <p:sp>
        <p:nvSpPr>
          <p:cNvPr id="760" name="CustomShape 7"/>
          <p:cNvSpPr/>
          <p:nvPr/>
        </p:nvSpPr>
        <p:spPr>
          <a:xfrm>
            <a:off x="3179880" y="5312880"/>
            <a:ext cx="1040040" cy="69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ru-RU" sz="3990" spc="-1" strike="noStrike">
                <a:solidFill>
                  <a:srgbClr val="000000"/>
                </a:solidFill>
                <a:latin typeface="Arial"/>
                <a:ea typeface="DejaVu Sans"/>
              </a:rPr>
              <a:t>20+</a:t>
            </a:r>
            <a:endParaRPr b="0" lang="en-US" sz="3990" spc="-1" strike="noStrike">
              <a:latin typeface="Arial"/>
            </a:endParaRPr>
          </a:p>
        </p:txBody>
      </p:sp>
      <p:sp>
        <p:nvSpPr>
          <p:cNvPr id="761" name="CustomShape 8"/>
          <p:cNvSpPr/>
          <p:nvPr/>
        </p:nvSpPr>
        <p:spPr>
          <a:xfrm>
            <a:off x="3173040" y="5900040"/>
            <a:ext cx="1277640" cy="4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090" spc="-1" strike="noStrike">
                <a:solidFill>
                  <a:srgbClr val="808080"/>
                </a:solidFill>
                <a:latin typeface="Arial"/>
                <a:ea typeface="DejaVu Sans"/>
              </a:rPr>
              <a:t>лет опыта</a:t>
            </a:r>
            <a:endParaRPr b="0" lang="en-US" sz="109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090" spc="-1" strike="noStrike">
                <a:solidFill>
                  <a:srgbClr val="808080"/>
                </a:solidFill>
                <a:latin typeface="Arial"/>
                <a:ea typeface="DejaVu Sans"/>
              </a:rPr>
              <a:t>на рынке </a:t>
            </a:r>
            <a:endParaRPr b="0" lang="en-US" sz="1090" spc="-1" strike="noStrike">
              <a:latin typeface="Arial"/>
            </a:endParaRPr>
          </a:p>
        </p:txBody>
      </p:sp>
      <p:sp>
        <p:nvSpPr>
          <p:cNvPr id="762" name="CustomShape 9"/>
          <p:cNvSpPr/>
          <p:nvPr/>
        </p:nvSpPr>
        <p:spPr>
          <a:xfrm>
            <a:off x="5215680" y="5312880"/>
            <a:ext cx="1321920" cy="69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ru-RU" sz="3990" spc="-1" strike="noStrike">
                <a:solidFill>
                  <a:srgbClr val="000000"/>
                </a:solidFill>
                <a:latin typeface="Arial"/>
                <a:ea typeface="DejaVu Sans"/>
              </a:rPr>
              <a:t>100+</a:t>
            </a:r>
            <a:endParaRPr b="0" lang="en-US" sz="3990" spc="-1" strike="noStrike">
              <a:latin typeface="Arial"/>
            </a:endParaRPr>
          </a:p>
        </p:txBody>
      </p:sp>
      <p:sp>
        <p:nvSpPr>
          <p:cNvPr id="763" name="CustomShape 10"/>
          <p:cNvSpPr/>
          <p:nvPr/>
        </p:nvSpPr>
        <p:spPr>
          <a:xfrm>
            <a:off x="5207040" y="5900040"/>
            <a:ext cx="2211840" cy="4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090" spc="-1" strike="noStrike">
                <a:solidFill>
                  <a:srgbClr val="808080"/>
                </a:solidFill>
                <a:latin typeface="Arial"/>
                <a:ea typeface="DejaVu Sans"/>
              </a:rPr>
              <a:t>клиентов в государственном </a:t>
            </a:r>
            <a:endParaRPr b="0" lang="en-US" sz="109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090" spc="-1" strike="noStrike">
                <a:solidFill>
                  <a:srgbClr val="808080"/>
                </a:solidFill>
                <a:latin typeface="Arial"/>
                <a:ea typeface="DejaVu Sans"/>
              </a:rPr>
              <a:t>и коммерческом секторах</a:t>
            </a:r>
            <a:endParaRPr b="0" lang="en-US" sz="1090" spc="-1" strike="noStrike">
              <a:latin typeface="Arial"/>
            </a:endParaRPr>
          </a:p>
        </p:txBody>
      </p:sp>
      <p:sp>
        <p:nvSpPr>
          <p:cNvPr id="764" name="CustomShape 11"/>
          <p:cNvSpPr/>
          <p:nvPr/>
        </p:nvSpPr>
        <p:spPr>
          <a:xfrm>
            <a:off x="9052560" y="359280"/>
            <a:ext cx="202284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ru-RU" sz="1600" spc="-1" strike="noStrike">
                <a:solidFill>
                  <a:srgbClr val="ffffff"/>
                </a:solidFill>
                <a:latin typeface="Arial"/>
                <a:ea typeface="DejaVu Sans"/>
              </a:rPr>
              <a:t>УЧАСТНИКИ ЛИГИ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65" name="CustomShape 12"/>
          <p:cNvSpPr/>
          <p:nvPr/>
        </p:nvSpPr>
        <p:spPr>
          <a:xfrm>
            <a:off x="519840" y="352440"/>
            <a:ext cx="9246600" cy="110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2800" rIns="82800" tIns="41400" bIns="41400">
            <a:normAutofit/>
          </a:bodyPr>
          <a:p>
            <a:pPr>
              <a:lnSpc>
                <a:spcPct val="90000"/>
              </a:lnSpc>
            </a:pPr>
            <a:r>
              <a:rPr b="1" lang="ru-RU" sz="3270" spc="-1" strike="noStrike">
                <a:solidFill>
                  <a:srgbClr val="000000"/>
                </a:solidFill>
                <a:latin typeface="Arial"/>
                <a:ea typeface="DejaVu Sans"/>
              </a:rPr>
              <a:t>Что мы</a:t>
            </a:r>
            <a:br/>
            <a:r>
              <a:rPr b="1" lang="ru-RU" sz="3270" spc="-1" strike="noStrike">
                <a:solidFill>
                  <a:srgbClr val="e7540d"/>
                </a:solidFill>
                <a:latin typeface="Arial"/>
                <a:ea typeface="DejaVu Sans"/>
              </a:rPr>
              <a:t>предлагаем</a:t>
            </a:r>
            <a:endParaRPr b="0" lang="en-US" sz="3270" spc="-1" strike="noStrike">
              <a:latin typeface="Arial"/>
            </a:endParaRPr>
          </a:p>
        </p:txBody>
      </p:sp>
      <p:pic>
        <p:nvPicPr>
          <p:cNvPr id="766" name="Рисунок 28_1" descr=""/>
          <p:cNvPicPr/>
          <p:nvPr/>
        </p:nvPicPr>
        <p:blipFill>
          <a:blip r:embed="rId1"/>
          <a:stretch/>
        </p:blipFill>
        <p:spPr>
          <a:xfrm>
            <a:off x="9142560" y="892800"/>
            <a:ext cx="1398240" cy="294120"/>
          </a:xfrm>
          <a:prstGeom prst="rect">
            <a:avLst/>
          </a:prstGeom>
          <a:ln>
            <a:noFill/>
          </a:ln>
        </p:spPr>
      </p:pic>
      <p:pic>
        <p:nvPicPr>
          <p:cNvPr id="767" name="Рисунок 29_1" descr=""/>
          <p:cNvPicPr/>
          <p:nvPr/>
        </p:nvPicPr>
        <p:blipFill>
          <a:blip r:embed="rId2"/>
          <a:stretch/>
        </p:blipFill>
        <p:spPr>
          <a:xfrm>
            <a:off x="9127800" y="1371960"/>
            <a:ext cx="613440" cy="249840"/>
          </a:xfrm>
          <a:prstGeom prst="rect">
            <a:avLst/>
          </a:prstGeom>
          <a:ln>
            <a:noFill/>
          </a:ln>
        </p:spPr>
      </p:pic>
      <p:pic>
        <p:nvPicPr>
          <p:cNvPr id="768" name="Рисунок 30_1" descr=""/>
          <p:cNvPicPr/>
          <p:nvPr/>
        </p:nvPicPr>
        <p:blipFill>
          <a:blip r:embed="rId3"/>
          <a:stretch/>
        </p:blipFill>
        <p:spPr>
          <a:xfrm>
            <a:off x="9166320" y="1878840"/>
            <a:ext cx="1383480" cy="227160"/>
          </a:xfrm>
          <a:prstGeom prst="rect">
            <a:avLst/>
          </a:prstGeom>
          <a:ln>
            <a:noFill/>
          </a:ln>
        </p:spPr>
      </p:pic>
      <p:pic>
        <p:nvPicPr>
          <p:cNvPr id="769" name="Рисунок 31_1" descr=""/>
          <p:cNvPicPr/>
          <p:nvPr/>
        </p:nvPicPr>
        <p:blipFill>
          <a:blip r:embed="rId4"/>
          <a:stretch/>
        </p:blipFill>
        <p:spPr>
          <a:xfrm>
            <a:off x="9142920" y="2343960"/>
            <a:ext cx="912600" cy="275040"/>
          </a:xfrm>
          <a:prstGeom prst="rect">
            <a:avLst/>
          </a:prstGeom>
          <a:ln>
            <a:noFill/>
          </a:ln>
        </p:spPr>
      </p:pic>
      <p:pic>
        <p:nvPicPr>
          <p:cNvPr id="770" name="Рисунок 32_1" descr=""/>
          <p:cNvPicPr/>
          <p:nvPr/>
        </p:nvPicPr>
        <p:blipFill>
          <a:blip r:embed="rId5"/>
          <a:stretch/>
        </p:blipFill>
        <p:spPr>
          <a:xfrm>
            <a:off x="9166680" y="2890080"/>
            <a:ext cx="1391400" cy="227160"/>
          </a:xfrm>
          <a:prstGeom prst="rect">
            <a:avLst/>
          </a:prstGeom>
          <a:ln>
            <a:noFill/>
          </a:ln>
        </p:spPr>
      </p:pic>
      <p:pic>
        <p:nvPicPr>
          <p:cNvPr id="771" name="Рисунок 33_1" descr=""/>
          <p:cNvPicPr/>
          <p:nvPr/>
        </p:nvPicPr>
        <p:blipFill>
          <a:blip r:embed="rId6"/>
          <a:stretch/>
        </p:blipFill>
        <p:spPr>
          <a:xfrm>
            <a:off x="9152280" y="4524120"/>
            <a:ext cx="1103040" cy="275040"/>
          </a:xfrm>
          <a:prstGeom prst="rect">
            <a:avLst/>
          </a:prstGeom>
          <a:ln>
            <a:noFill/>
          </a:ln>
        </p:spPr>
      </p:pic>
      <p:pic>
        <p:nvPicPr>
          <p:cNvPr id="772" name="Рисунок 34_1" descr=""/>
          <p:cNvPicPr/>
          <p:nvPr/>
        </p:nvPicPr>
        <p:blipFill>
          <a:blip r:embed="rId7"/>
          <a:stretch/>
        </p:blipFill>
        <p:spPr>
          <a:xfrm>
            <a:off x="9177480" y="5091840"/>
            <a:ext cx="960480" cy="322560"/>
          </a:xfrm>
          <a:prstGeom prst="rect">
            <a:avLst/>
          </a:prstGeom>
          <a:ln>
            <a:noFill/>
          </a:ln>
        </p:spPr>
      </p:pic>
      <p:pic>
        <p:nvPicPr>
          <p:cNvPr id="773" name="Рисунок 35_1" descr="Изображение выглядит как рисунок&#10;&#10;Автоматически созданное описание"/>
          <p:cNvPicPr/>
          <p:nvPr/>
        </p:nvPicPr>
        <p:blipFill>
          <a:blip r:embed="rId8"/>
          <a:stretch/>
        </p:blipFill>
        <p:spPr>
          <a:xfrm>
            <a:off x="9167040" y="3419640"/>
            <a:ext cx="1398240" cy="385560"/>
          </a:xfrm>
          <a:prstGeom prst="rect">
            <a:avLst/>
          </a:prstGeom>
          <a:ln>
            <a:noFill/>
          </a:ln>
        </p:spPr>
      </p:pic>
      <p:pic>
        <p:nvPicPr>
          <p:cNvPr id="774" name="Рисунок 36_1" descr=""/>
          <p:cNvPicPr/>
          <p:nvPr/>
        </p:nvPicPr>
        <p:blipFill>
          <a:blip r:embed="rId9"/>
          <a:stretch/>
        </p:blipFill>
        <p:spPr>
          <a:xfrm>
            <a:off x="9191880" y="5536080"/>
            <a:ext cx="1137600" cy="803880"/>
          </a:xfrm>
          <a:prstGeom prst="rect">
            <a:avLst/>
          </a:prstGeom>
          <a:ln>
            <a:noFill/>
          </a:ln>
        </p:spPr>
      </p:pic>
      <p:pic>
        <p:nvPicPr>
          <p:cNvPr id="775" name="Рисунок 37_1" descr=""/>
          <p:cNvPicPr/>
          <p:nvPr/>
        </p:nvPicPr>
        <p:blipFill>
          <a:blip r:embed="rId10"/>
          <a:stretch/>
        </p:blipFill>
        <p:spPr>
          <a:xfrm>
            <a:off x="9154080" y="4025520"/>
            <a:ext cx="1137600" cy="225000"/>
          </a:xfrm>
          <a:prstGeom prst="rect">
            <a:avLst/>
          </a:prstGeom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" name="Рисунок 45" descr=""/>
          <p:cNvPicPr/>
          <p:nvPr/>
        </p:nvPicPr>
        <p:blipFill>
          <a:blip r:embed="rId1"/>
          <a:srcRect l="0" t="0" r="43623" b="61254"/>
          <a:stretch/>
        </p:blipFill>
        <p:spPr>
          <a:xfrm>
            <a:off x="4058640" y="1268640"/>
            <a:ext cx="8132400" cy="5588280"/>
          </a:xfrm>
          <a:prstGeom prst="rect">
            <a:avLst/>
          </a:prstGeom>
          <a:ln>
            <a:noFill/>
          </a:ln>
        </p:spPr>
      </p:pic>
      <p:pic>
        <p:nvPicPr>
          <p:cNvPr id="777" name="Рисунок 23_1" descr="Изображение выглядит как темный, природа, освещенный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2908800" y="1366920"/>
            <a:ext cx="9884520" cy="6990120"/>
          </a:xfrm>
          <a:prstGeom prst="rect">
            <a:avLst/>
          </a:prstGeom>
          <a:ln>
            <a:noFill/>
          </a:ln>
        </p:spPr>
      </p:pic>
      <p:sp>
        <p:nvSpPr>
          <p:cNvPr id="778" name="CustomShape 1"/>
          <p:cNvSpPr/>
          <p:nvPr/>
        </p:nvSpPr>
        <p:spPr>
          <a:xfrm>
            <a:off x="9363240" y="643068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7390F6E-D558-4918-BB7D-8562824A830B}" type="slidenum">
              <a:rPr b="0" lang="ru-RU" sz="1200" spc="-1" strike="noStrike">
                <a:solidFill>
                  <a:srgbClr val="b9b7bc"/>
                </a:solidFill>
                <a:latin typeface="Arial"/>
                <a:ea typeface="DejaVu Sans"/>
              </a:rPr>
              <a:t>3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779" name="CustomShape 2"/>
          <p:cNvSpPr/>
          <p:nvPr/>
        </p:nvSpPr>
        <p:spPr>
          <a:xfrm>
            <a:off x="770400" y="1341000"/>
            <a:ext cx="1394280" cy="195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8120" rIns="78120" tIns="39240" bIns="39240">
            <a:normAutofit/>
          </a:bodyPr>
          <a:p>
            <a:pPr>
              <a:lnSpc>
                <a:spcPct val="150000"/>
              </a:lnSpc>
              <a:spcBef>
                <a:spcPts val="1103"/>
              </a:spcBef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DejaVu Sans"/>
              </a:rPr>
              <a:t>АЛМАТЫ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03"/>
              </a:spcBef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DejaVu Sans"/>
              </a:rPr>
              <a:t>АСТРАХАНЬ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03"/>
              </a:spcBef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DejaVu Sans"/>
              </a:rPr>
              <a:t>БЕЛГОРОД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03"/>
              </a:spcBef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DejaVu Sans"/>
              </a:rPr>
              <a:t>БЕЛОРУССИЯ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03"/>
              </a:spcBef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</p:txBody>
      </p:sp>
      <p:sp>
        <p:nvSpPr>
          <p:cNvPr id="780" name="CustomShape 3"/>
          <p:cNvSpPr/>
          <p:nvPr/>
        </p:nvSpPr>
        <p:spPr>
          <a:xfrm>
            <a:off x="2656800" y="1341000"/>
            <a:ext cx="1394280" cy="149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8120" rIns="78120" tIns="39240" bIns="39240">
            <a:normAutofit/>
          </a:bodyPr>
          <a:p>
            <a:pPr>
              <a:lnSpc>
                <a:spcPct val="150000"/>
              </a:lnSpc>
              <a:spcBef>
                <a:spcPts val="1103"/>
              </a:spcBef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DejaVu Sans"/>
              </a:rPr>
              <a:t>ВОЛГОГРАД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03"/>
              </a:spcBef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DejaVu Sans"/>
              </a:rPr>
              <a:t>ВОРОНЕЖ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03"/>
              </a:spcBef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DejaVu Sans"/>
              </a:rPr>
              <a:t>ЕКАТЕРИНБУРГ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03"/>
              </a:spcBef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DejaVu Sans"/>
              </a:rPr>
              <a:t>КИЕВ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03"/>
              </a:spcBef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</p:txBody>
      </p:sp>
      <p:sp>
        <p:nvSpPr>
          <p:cNvPr id="781" name="CustomShape 4"/>
          <p:cNvSpPr/>
          <p:nvPr/>
        </p:nvSpPr>
        <p:spPr>
          <a:xfrm>
            <a:off x="4743000" y="1341000"/>
            <a:ext cx="1394280" cy="149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8120" rIns="78120" tIns="39240" bIns="39240">
            <a:normAutofit/>
          </a:bodyPr>
          <a:p>
            <a:pPr>
              <a:lnSpc>
                <a:spcPct val="150000"/>
              </a:lnSpc>
              <a:spcBef>
                <a:spcPts val="1103"/>
              </a:spcBef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DejaVu Sans"/>
              </a:rPr>
              <a:t>КРАСНОДАР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03"/>
              </a:spcBef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DejaVu Sans"/>
              </a:rPr>
              <a:t>КРАСНОЯРСК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03"/>
              </a:spcBef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DejaVu Sans"/>
              </a:rPr>
              <a:t>КУРСК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03"/>
              </a:spcBef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DejaVu Sans"/>
              </a:rPr>
              <a:t>МОСКВА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03"/>
              </a:spcBef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</p:txBody>
      </p:sp>
      <p:sp>
        <p:nvSpPr>
          <p:cNvPr id="782" name="CustomShape 5"/>
          <p:cNvSpPr/>
          <p:nvPr/>
        </p:nvSpPr>
        <p:spPr>
          <a:xfrm>
            <a:off x="6890760" y="1341000"/>
            <a:ext cx="1900800" cy="164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8120" rIns="78120" tIns="39240" bIns="39240">
            <a:normAutofit/>
          </a:bodyPr>
          <a:p>
            <a:pPr>
              <a:lnSpc>
                <a:spcPct val="150000"/>
              </a:lnSpc>
              <a:spcBef>
                <a:spcPts val="1103"/>
              </a:spcBef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DejaVu Sans"/>
              </a:rPr>
              <a:t>НИЖНИЙ НОВГОРОД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03"/>
              </a:spcBef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DejaVu Sans"/>
              </a:rPr>
              <a:t>НОВОСИБИРСК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03"/>
              </a:spcBef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DejaVu Sans"/>
              </a:rPr>
              <a:t>САНКТ-ПЕТЕРБУРГ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03"/>
              </a:spcBef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DejaVu Sans"/>
              </a:rPr>
              <a:t>СЕВАСТОПОЛЬ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783" name="CustomShape 6"/>
          <p:cNvSpPr/>
          <p:nvPr/>
        </p:nvSpPr>
        <p:spPr>
          <a:xfrm>
            <a:off x="9582120" y="1341000"/>
            <a:ext cx="1394280" cy="116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8120" rIns="78120" tIns="39240" bIns="39240">
            <a:normAutofit/>
          </a:bodyPr>
          <a:p>
            <a:pPr>
              <a:lnSpc>
                <a:spcPct val="150000"/>
              </a:lnSpc>
              <a:spcBef>
                <a:spcPts val="1103"/>
              </a:spcBef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DejaVu Sans"/>
              </a:rPr>
              <a:t>ТАГАНРОГ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03"/>
              </a:spcBef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DejaVu Sans"/>
              </a:rPr>
              <a:t>ЯРОСЛАВЛЬ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784" name="Рисунок 51_1" descr=""/>
          <p:cNvPicPr/>
          <p:nvPr/>
        </p:nvPicPr>
        <p:blipFill>
          <a:blip r:embed="rId3"/>
          <a:stretch/>
        </p:blipFill>
        <p:spPr>
          <a:xfrm>
            <a:off x="556560" y="1406520"/>
            <a:ext cx="196200" cy="196200"/>
          </a:xfrm>
          <a:prstGeom prst="rect">
            <a:avLst/>
          </a:prstGeom>
          <a:ln>
            <a:noFill/>
          </a:ln>
        </p:spPr>
      </p:pic>
      <p:pic>
        <p:nvPicPr>
          <p:cNvPr id="785" name="Рисунок 52_1" descr=""/>
          <p:cNvPicPr/>
          <p:nvPr/>
        </p:nvPicPr>
        <p:blipFill>
          <a:blip r:embed="rId4"/>
          <a:stretch/>
        </p:blipFill>
        <p:spPr>
          <a:xfrm>
            <a:off x="576000" y="1783440"/>
            <a:ext cx="156600" cy="196200"/>
          </a:xfrm>
          <a:prstGeom prst="rect">
            <a:avLst/>
          </a:prstGeom>
          <a:ln>
            <a:noFill/>
          </a:ln>
        </p:spPr>
      </p:pic>
      <p:pic>
        <p:nvPicPr>
          <p:cNvPr id="786" name="Рисунок 53_1" descr=""/>
          <p:cNvPicPr/>
          <p:nvPr/>
        </p:nvPicPr>
        <p:blipFill>
          <a:blip r:embed="rId5"/>
          <a:stretch/>
        </p:blipFill>
        <p:spPr>
          <a:xfrm>
            <a:off x="576000" y="2135160"/>
            <a:ext cx="156600" cy="196200"/>
          </a:xfrm>
          <a:prstGeom prst="rect">
            <a:avLst/>
          </a:prstGeom>
          <a:ln>
            <a:noFill/>
          </a:ln>
        </p:spPr>
      </p:pic>
      <p:pic>
        <p:nvPicPr>
          <p:cNvPr id="787" name="Рисунок 54_1" descr=""/>
          <p:cNvPicPr/>
          <p:nvPr/>
        </p:nvPicPr>
        <p:blipFill>
          <a:blip r:embed="rId6"/>
          <a:stretch/>
        </p:blipFill>
        <p:spPr>
          <a:xfrm>
            <a:off x="2429280" y="1406520"/>
            <a:ext cx="169920" cy="196200"/>
          </a:xfrm>
          <a:prstGeom prst="rect">
            <a:avLst/>
          </a:prstGeom>
          <a:ln>
            <a:noFill/>
          </a:ln>
        </p:spPr>
      </p:pic>
      <p:pic>
        <p:nvPicPr>
          <p:cNvPr id="788" name="Рисунок 55_1" descr=""/>
          <p:cNvPicPr/>
          <p:nvPr/>
        </p:nvPicPr>
        <p:blipFill>
          <a:blip r:embed="rId7"/>
          <a:stretch/>
        </p:blipFill>
        <p:spPr>
          <a:xfrm>
            <a:off x="2415960" y="1796400"/>
            <a:ext cx="196200" cy="169920"/>
          </a:xfrm>
          <a:prstGeom prst="rect">
            <a:avLst/>
          </a:prstGeom>
          <a:ln>
            <a:noFill/>
          </a:ln>
        </p:spPr>
      </p:pic>
      <p:pic>
        <p:nvPicPr>
          <p:cNvPr id="789" name="Рисунок 56_1" descr=""/>
          <p:cNvPicPr/>
          <p:nvPr/>
        </p:nvPicPr>
        <p:blipFill>
          <a:blip r:embed="rId8"/>
          <a:stretch/>
        </p:blipFill>
        <p:spPr>
          <a:xfrm>
            <a:off x="2415960" y="2141640"/>
            <a:ext cx="196200" cy="182880"/>
          </a:xfrm>
          <a:prstGeom prst="rect">
            <a:avLst/>
          </a:prstGeom>
          <a:ln>
            <a:noFill/>
          </a:ln>
        </p:spPr>
      </p:pic>
      <p:pic>
        <p:nvPicPr>
          <p:cNvPr id="790" name="Рисунок 57_1" descr=""/>
          <p:cNvPicPr/>
          <p:nvPr/>
        </p:nvPicPr>
        <p:blipFill>
          <a:blip r:embed="rId9"/>
          <a:stretch/>
        </p:blipFill>
        <p:spPr>
          <a:xfrm>
            <a:off x="2435760" y="2509200"/>
            <a:ext cx="156600" cy="222480"/>
          </a:xfrm>
          <a:prstGeom prst="rect">
            <a:avLst/>
          </a:prstGeom>
          <a:ln>
            <a:noFill/>
          </a:ln>
        </p:spPr>
      </p:pic>
      <p:pic>
        <p:nvPicPr>
          <p:cNvPr id="791" name="Рисунок 58_1" descr=""/>
          <p:cNvPicPr/>
          <p:nvPr/>
        </p:nvPicPr>
        <p:blipFill>
          <a:blip r:embed="rId10"/>
          <a:stretch/>
        </p:blipFill>
        <p:spPr>
          <a:xfrm>
            <a:off x="4479480" y="1406520"/>
            <a:ext cx="235440" cy="196200"/>
          </a:xfrm>
          <a:prstGeom prst="rect">
            <a:avLst/>
          </a:prstGeom>
          <a:ln>
            <a:noFill/>
          </a:ln>
        </p:spPr>
      </p:pic>
      <p:pic>
        <p:nvPicPr>
          <p:cNvPr id="792" name="Рисунок 59_1" descr=""/>
          <p:cNvPicPr/>
          <p:nvPr/>
        </p:nvPicPr>
        <p:blipFill>
          <a:blip r:embed="rId11"/>
          <a:stretch/>
        </p:blipFill>
        <p:spPr>
          <a:xfrm>
            <a:off x="4512600" y="1757160"/>
            <a:ext cx="182880" cy="248760"/>
          </a:xfrm>
          <a:prstGeom prst="rect">
            <a:avLst/>
          </a:prstGeom>
          <a:ln>
            <a:noFill/>
          </a:ln>
        </p:spPr>
      </p:pic>
      <p:pic>
        <p:nvPicPr>
          <p:cNvPr id="793" name="Рисунок 60_1" descr=""/>
          <p:cNvPicPr/>
          <p:nvPr/>
        </p:nvPicPr>
        <p:blipFill>
          <a:blip r:embed="rId12"/>
          <a:stretch/>
        </p:blipFill>
        <p:spPr>
          <a:xfrm>
            <a:off x="4499280" y="2128680"/>
            <a:ext cx="209160" cy="209160"/>
          </a:xfrm>
          <a:prstGeom prst="rect">
            <a:avLst/>
          </a:prstGeom>
          <a:ln>
            <a:noFill/>
          </a:ln>
        </p:spPr>
      </p:pic>
      <p:pic>
        <p:nvPicPr>
          <p:cNvPr id="794" name="Рисунок 61_1" descr=""/>
          <p:cNvPicPr/>
          <p:nvPr/>
        </p:nvPicPr>
        <p:blipFill>
          <a:blip r:embed="rId13"/>
          <a:stretch/>
        </p:blipFill>
        <p:spPr>
          <a:xfrm>
            <a:off x="6688440" y="1393560"/>
            <a:ext cx="156600" cy="222480"/>
          </a:xfrm>
          <a:prstGeom prst="rect">
            <a:avLst/>
          </a:prstGeom>
          <a:ln>
            <a:noFill/>
          </a:ln>
        </p:spPr>
      </p:pic>
      <p:pic>
        <p:nvPicPr>
          <p:cNvPr id="795" name="Рисунок 62_1" descr=""/>
          <p:cNvPicPr/>
          <p:nvPr/>
        </p:nvPicPr>
        <p:blipFill>
          <a:blip r:embed="rId14"/>
          <a:stretch/>
        </p:blipFill>
        <p:spPr>
          <a:xfrm>
            <a:off x="6668640" y="2122200"/>
            <a:ext cx="209160" cy="222480"/>
          </a:xfrm>
          <a:prstGeom prst="rect">
            <a:avLst/>
          </a:prstGeom>
          <a:ln>
            <a:noFill/>
          </a:ln>
        </p:spPr>
      </p:pic>
      <p:pic>
        <p:nvPicPr>
          <p:cNvPr id="796" name="Рисунок 63_1" descr=""/>
          <p:cNvPicPr/>
          <p:nvPr/>
        </p:nvPicPr>
        <p:blipFill>
          <a:blip r:embed="rId15"/>
          <a:stretch/>
        </p:blipFill>
        <p:spPr>
          <a:xfrm>
            <a:off x="6655320" y="1770120"/>
            <a:ext cx="222480" cy="222480"/>
          </a:xfrm>
          <a:prstGeom prst="rect">
            <a:avLst/>
          </a:prstGeom>
          <a:ln>
            <a:noFill/>
          </a:ln>
        </p:spPr>
      </p:pic>
      <p:pic>
        <p:nvPicPr>
          <p:cNvPr id="797" name="Рисунок 64_1" descr=""/>
          <p:cNvPicPr/>
          <p:nvPr/>
        </p:nvPicPr>
        <p:blipFill>
          <a:blip r:embed="rId16"/>
          <a:stretch/>
        </p:blipFill>
        <p:spPr>
          <a:xfrm>
            <a:off x="9383400" y="1400040"/>
            <a:ext cx="156600" cy="209160"/>
          </a:xfrm>
          <a:prstGeom prst="rect">
            <a:avLst/>
          </a:prstGeom>
          <a:ln>
            <a:noFill/>
          </a:ln>
        </p:spPr>
      </p:pic>
      <p:pic>
        <p:nvPicPr>
          <p:cNvPr id="798" name="Рисунок 65_1" descr=""/>
          <p:cNvPicPr/>
          <p:nvPr/>
        </p:nvPicPr>
        <p:blipFill>
          <a:blip r:embed="rId17"/>
          <a:stretch/>
        </p:blipFill>
        <p:spPr>
          <a:xfrm>
            <a:off x="9330840" y="1750320"/>
            <a:ext cx="261720" cy="261720"/>
          </a:xfrm>
          <a:prstGeom prst="rect">
            <a:avLst/>
          </a:prstGeom>
          <a:ln>
            <a:noFill/>
          </a:ln>
        </p:spPr>
      </p:pic>
      <p:pic>
        <p:nvPicPr>
          <p:cNvPr id="799" name="Рисунок 66_1" descr=""/>
          <p:cNvPicPr/>
          <p:nvPr/>
        </p:nvPicPr>
        <p:blipFill>
          <a:blip r:embed="rId18"/>
          <a:stretch/>
        </p:blipFill>
        <p:spPr>
          <a:xfrm>
            <a:off x="6709680" y="2534400"/>
            <a:ext cx="141840" cy="171720"/>
          </a:xfrm>
          <a:prstGeom prst="rect">
            <a:avLst/>
          </a:prstGeom>
          <a:ln>
            <a:noFill/>
          </a:ln>
        </p:spPr>
      </p:pic>
      <p:pic>
        <p:nvPicPr>
          <p:cNvPr id="800" name="Рисунок 67_1" descr=""/>
          <p:cNvPicPr/>
          <p:nvPr/>
        </p:nvPicPr>
        <p:blipFill>
          <a:blip r:embed="rId19"/>
          <a:stretch/>
        </p:blipFill>
        <p:spPr>
          <a:xfrm>
            <a:off x="4523760" y="2520000"/>
            <a:ext cx="160200" cy="200880"/>
          </a:xfrm>
          <a:prstGeom prst="rect">
            <a:avLst/>
          </a:prstGeom>
          <a:ln>
            <a:noFill/>
          </a:ln>
        </p:spPr>
      </p:pic>
      <p:pic>
        <p:nvPicPr>
          <p:cNvPr id="801" name="Рисунок 68_1" descr=""/>
          <p:cNvPicPr/>
          <p:nvPr/>
        </p:nvPicPr>
        <p:blipFill>
          <a:blip r:embed="rId20"/>
          <a:stretch/>
        </p:blipFill>
        <p:spPr>
          <a:xfrm>
            <a:off x="566640" y="2516400"/>
            <a:ext cx="176040" cy="208080"/>
          </a:xfrm>
          <a:prstGeom prst="rect">
            <a:avLst/>
          </a:prstGeom>
          <a:ln>
            <a:noFill/>
          </a:ln>
        </p:spPr>
      </p:pic>
      <p:grpSp>
        <p:nvGrpSpPr>
          <p:cNvPr id="802" name="Group 7"/>
          <p:cNvGrpSpPr/>
          <p:nvPr/>
        </p:nvGrpSpPr>
        <p:grpSpPr>
          <a:xfrm>
            <a:off x="495360" y="3265560"/>
            <a:ext cx="1896840" cy="1128600"/>
            <a:chOff x="495360" y="3265560"/>
            <a:chExt cx="1896840" cy="1128600"/>
          </a:xfrm>
        </p:grpSpPr>
        <p:sp>
          <p:nvSpPr>
            <p:cNvPr id="803" name="CustomShape 8"/>
            <p:cNvSpPr/>
            <p:nvPr/>
          </p:nvSpPr>
          <p:spPr>
            <a:xfrm>
              <a:off x="500400" y="3265560"/>
              <a:ext cx="933120" cy="903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ru-RU" sz="534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85</a:t>
              </a:r>
              <a:endParaRPr b="0" lang="en-US" sz="5340" spc="-1" strike="noStrike">
                <a:latin typeface="Arial"/>
              </a:endParaRPr>
            </a:p>
          </p:txBody>
        </p:sp>
        <p:sp>
          <p:nvSpPr>
            <p:cNvPr id="804" name="CustomShape 9"/>
            <p:cNvSpPr/>
            <p:nvPr/>
          </p:nvSpPr>
          <p:spPr>
            <a:xfrm>
              <a:off x="495360" y="4080600"/>
              <a:ext cx="1896840" cy="313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ru-RU" sz="1470" spc="-1" strike="noStrike">
                  <a:solidFill>
                    <a:srgbClr val="808080"/>
                  </a:solidFill>
                  <a:latin typeface="Arial"/>
                  <a:ea typeface="DejaVu Sans"/>
                </a:rPr>
                <a:t>регионов России</a:t>
              </a:r>
              <a:endParaRPr b="0" lang="en-US" sz="1470" spc="-1" strike="noStrike">
                <a:latin typeface="Arial"/>
              </a:endParaRPr>
            </a:p>
          </p:txBody>
        </p:sp>
      </p:grpSp>
      <p:grpSp>
        <p:nvGrpSpPr>
          <p:cNvPr id="805" name="Group 10"/>
          <p:cNvGrpSpPr/>
          <p:nvPr/>
        </p:nvGrpSpPr>
        <p:grpSpPr>
          <a:xfrm>
            <a:off x="495360" y="4798440"/>
            <a:ext cx="2411280" cy="1325520"/>
            <a:chOff x="495360" y="4798440"/>
            <a:chExt cx="2411280" cy="1325520"/>
          </a:xfrm>
        </p:grpSpPr>
        <p:sp>
          <p:nvSpPr>
            <p:cNvPr id="806" name="CustomShape 11"/>
            <p:cNvSpPr/>
            <p:nvPr/>
          </p:nvSpPr>
          <p:spPr>
            <a:xfrm>
              <a:off x="500400" y="4798440"/>
              <a:ext cx="933480" cy="903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ru-RU" sz="534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1</a:t>
              </a:r>
              <a:r>
                <a:rPr b="1" lang="en-US" sz="534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8</a:t>
              </a:r>
              <a:endParaRPr b="0" lang="en-US" sz="5340" spc="-1" strike="noStrike">
                <a:latin typeface="Arial"/>
              </a:endParaRPr>
            </a:p>
          </p:txBody>
        </p:sp>
        <p:sp>
          <p:nvSpPr>
            <p:cNvPr id="807" name="CustomShape 12"/>
            <p:cNvSpPr/>
            <p:nvPr/>
          </p:nvSpPr>
          <p:spPr>
            <a:xfrm>
              <a:off x="495360" y="5586480"/>
              <a:ext cx="2411280" cy="537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ru-RU" sz="1470" spc="-1" strike="noStrike">
                  <a:solidFill>
                    <a:srgbClr val="808080"/>
                  </a:solidFill>
                  <a:latin typeface="Arial"/>
                  <a:ea typeface="DejaVu Sans"/>
                </a:rPr>
                <a:t>филиалов по всей </a:t>
              </a:r>
              <a:endParaRPr b="0" lang="en-US" sz="147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ru-RU" sz="1470" spc="-1" strike="noStrike">
                  <a:solidFill>
                    <a:srgbClr val="808080"/>
                  </a:solidFill>
                  <a:latin typeface="Arial"/>
                  <a:ea typeface="DejaVu Sans"/>
                </a:rPr>
                <a:t>России и странам СНГ </a:t>
              </a:r>
              <a:endParaRPr b="0" lang="en-US" sz="1470" spc="-1" strike="noStrike">
                <a:latin typeface="Arial"/>
              </a:endParaRPr>
            </a:p>
          </p:txBody>
        </p:sp>
      </p:grpSp>
      <p:sp>
        <p:nvSpPr>
          <p:cNvPr id="808" name="CustomShape 13"/>
          <p:cNvSpPr/>
          <p:nvPr/>
        </p:nvSpPr>
        <p:spPr>
          <a:xfrm>
            <a:off x="567360" y="249480"/>
            <a:ext cx="11130840" cy="77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ru-RU" sz="2910" spc="-1" strike="noStrike">
                <a:solidFill>
                  <a:srgbClr val="000000"/>
                </a:solidFill>
                <a:latin typeface="Arial"/>
                <a:ea typeface="DejaVu Sans"/>
              </a:rPr>
              <a:t>География Лиги</a:t>
            </a:r>
            <a:endParaRPr b="0" lang="en-US" sz="291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CustomShape 1"/>
          <p:cNvSpPr/>
          <p:nvPr/>
        </p:nvSpPr>
        <p:spPr>
          <a:xfrm>
            <a:off x="567360" y="249480"/>
            <a:ext cx="11157840" cy="77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ru-RU" sz="2910" spc="-1" strike="noStrike">
                <a:solidFill>
                  <a:srgbClr val="000000"/>
                </a:solidFill>
                <a:latin typeface="Arial"/>
                <a:ea typeface="DejaVu Sans"/>
              </a:rPr>
              <a:t>Наши клиенты в государственном секторе</a:t>
            </a:r>
            <a:endParaRPr b="0" lang="en-US" sz="2910" spc="-1" strike="noStrike">
              <a:latin typeface="Arial"/>
            </a:endParaRPr>
          </a:p>
        </p:txBody>
      </p:sp>
      <p:pic>
        <p:nvPicPr>
          <p:cNvPr id="810" name="Рисунок 84_1" descr=""/>
          <p:cNvPicPr/>
          <p:nvPr/>
        </p:nvPicPr>
        <p:blipFill>
          <a:blip r:embed="rId1"/>
          <a:stretch/>
        </p:blipFill>
        <p:spPr>
          <a:xfrm>
            <a:off x="509760" y="1627200"/>
            <a:ext cx="1102320" cy="179280"/>
          </a:xfrm>
          <a:prstGeom prst="rect">
            <a:avLst/>
          </a:prstGeom>
          <a:ln>
            <a:noFill/>
          </a:ln>
        </p:spPr>
      </p:pic>
      <p:grpSp>
        <p:nvGrpSpPr>
          <p:cNvPr id="811" name="Group 2"/>
          <p:cNvGrpSpPr/>
          <p:nvPr/>
        </p:nvGrpSpPr>
        <p:grpSpPr>
          <a:xfrm>
            <a:off x="1930320" y="1244880"/>
            <a:ext cx="1225080" cy="903600"/>
            <a:chOff x="1930320" y="1244880"/>
            <a:chExt cx="1225080" cy="903600"/>
          </a:xfrm>
        </p:grpSpPr>
        <p:sp>
          <p:nvSpPr>
            <p:cNvPr id="812" name="CustomShape 3"/>
            <p:cNvSpPr/>
            <p:nvPr/>
          </p:nvSpPr>
          <p:spPr>
            <a:xfrm>
              <a:off x="1930320" y="1920960"/>
              <a:ext cx="1225080" cy="227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Всероссийский физкультурно-спортивный комплекс </a:t>
              </a:r>
              <a:endParaRPr b="0" lang="en-US" sz="500" spc="-1" strike="noStrike">
                <a:latin typeface="Arial"/>
              </a:endParaRPr>
            </a:p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«Готов к труду и обороне»</a:t>
              </a:r>
              <a:endParaRPr b="0" lang="en-US" sz="500" spc="-1" strike="noStrike">
                <a:latin typeface="Arial"/>
              </a:endParaRPr>
            </a:p>
          </p:txBody>
        </p:sp>
        <p:pic>
          <p:nvPicPr>
            <p:cNvPr id="813" name="Рисунок 87_1" descr=""/>
            <p:cNvPicPr/>
            <p:nvPr/>
          </p:nvPicPr>
          <p:blipFill>
            <a:blip r:embed="rId2"/>
            <a:stretch/>
          </p:blipFill>
          <p:spPr>
            <a:xfrm>
              <a:off x="2189520" y="1244880"/>
              <a:ext cx="706320" cy="70632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814" name="Рисунок 88_1" descr=""/>
          <p:cNvPicPr/>
          <p:nvPr/>
        </p:nvPicPr>
        <p:blipFill>
          <a:blip r:embed="rId3"/>
          <a:stretch/>
        </p:blipFill>
        <p:spPr>
          <a:xfrm>
            <a:off x="3748680" y="1429560"/>
            <a:ext cx="401400" cy="555840"/>
          </a:xfrm>
          <a:prstGeom prst="rect">
            <a:avLst/>
          </a:prstGeom>
          <a:ln>
            <a:noFill/>
          </a:ln>
        </p:spPr>
      </p:pic>
      <p:pic>
        <p:nvPicPr>
          <p:cNvPr id="815" name="Рисунок 89_1" descr=""/>
          <p:cNvPicPr/>
          <p:nvPr/>
        </p:nvPicPr>
        <p:blipFill>
          <a:blip r:embed="rId4"/>
          <a:stretch/>
        </p:blipFill>
        <p:spPr>
          <a:xfrm>
            <a:off x="5103000" y="1331640"/>
            <a:ext cx="456840" cy="770760"/>
          </a:xfrm>
          <a:prstGeom prst="rect">
            <a:avLst/>
          </a:prstGeom>
          <a:ln>
            <a:noFill/>
          </a:ln>
        </p:spPr>
      </p:pic>
      <p:pic>
        <p:nvPicPr>
          <p:cNvPr id="816" name="Рисунок 90_1" descr=""/>
          <p:cNvPicPr/>
          <p:nvPr/>
        </p:nvPicPr>
        <p:blipFill>
          <a:blip r:embed="rId5"/>
          <a:stretch/>
        </p:blipFill>
        <p:spPr>
          <a:xfrm>
            <a:off x="6364800" y="1364040"/>
            <a:ext cx="687600" cy="705600"/>
          </a:xfrm>
          <a:prstGeom prst="rect">
            <a:avLst/>
          </a:prstGeom>
          <a:ln>
            <a:noFill/>
          </a:ln>
        </p:spPr>
      </p:pic>
      <p:grpSp>
        <p:nvGrpSpPr>
          <p:cNvPr id="817" name="Group 4"/>
          <p:cNvGrpSpPr/>
          <p:nvPr/>
        </p:nvGrpSpPr>
        <p:grpSpPr>
          <a:xfrm>
            <a:off x="7601040" y="1358640"/>
            <a:ext cx="1012320" cy="715320"/>
            <a:chOff x="7601040" y="1358640"/>
            <a:chExt cx="1012320" cy="715320"/>
          </a:xfrm>
        </p:grpSpPr>
        <p:sp>
          <p:nvSpPr>
            <p:cNvPr id="818" name="CustomShape 5"/>
            <p:cNvSpPr/>
            <p:nvPr/>
          </p:nvSpPr>
          <p:spPr>
            <a:xfrm>
              <a:off x="7601040" y="1922400"/>
              <a:ext cx="1012320" cy="15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Карачаево-Черкесская Республика</a:t>
              </a:r>
              <a:endParaRPr b="0" lang="en-US" sz="500" spc="-1" strike="noStrike">
                <a:latin typeface="Arial"/>
              </a:endParaRPr>
            </a:p>
          </p:txBody>
        </p:sp>
        <p:pic>
          <p:nvPicPr>
            <p:cNvPr id="819" name="Рисунок 93_1" descr=""/>
            <p:cNvPicPr/>
            <p:nvPr/>
          </p:nvPicPr>
          <p:blipFill>
            <a:blip r:embed="rId6"/>
            <a:stretch/>
          </p:blipFill>
          <p:spPr>
            <a:xfrm>
              <a:off x="7875360" y="1358640"/>
              <a:ext cx="463680" cy="4820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20" name="Group 6"/>
          <p:cNvGrpSpPr/>
          <p:nvPr/>
        </p:nvGrpSpPr>
        <p:grpSpPr>
          <a:xfrm>
            <a:off x="9017280" y="1373400"/>
            <a:ext cx="1198080" cy="679680"/>
            <a:chOff x="9017280" y="1373400"/>
            <a:chExt cx="1198080" cy="679680"/>
          </a:xfrm>
        </p:grpSpPr>
        <p:pic>
          <p:nvPicPr>
            <p:cNvPr id="821" name="Рисунок 95_1" descr=""/>
            <p:cNvPicPr/>
            <p:nvPr/>
          </p:nvPicPr>
          <p:blipFill>
            <a:blip r:embed="rId7"/>
            <a:stretch/>
          </p:blipFill>
          <p:spPr>
            <a:xfrm>
              <a:off x="9206280" y="1373400"/>
              <a:ext cx="820440" cy="475560"/>
            </a:xfrm>
            <a:prstGeom prst="rect">
              <a:avLst/>
            </a:prstGeom>
            <a:ln>
              <a:noFill/>
            </a:ln>
          </p:spPr>
        </p:pic>
        <p:sp>
          <p:nvSpPr>
            <p:cNvPr id="822" name="CustomShape 7"/>
            <p:cNvSpPr/>
            <p:nvPr/>
          </p:nvSpPr>
          <p:spPr>
            <a:xfrm>
              <a:off x="9017280" y="1901520"/>
              <a:ext cx="1198080" cy="15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Министерство внутренних дел Российской Федерации</a:t>
              </a:r>
              <a:endParaRPr b="0" lang="en-US" sz="500" spc="-1" strike="noStrike">
                <a:latin typeface="Arial"/>
              </a:endParaRPr>
            </a:p>
          </p:txBody>
        </p:sp>
      </p:grpSp>
      <p:grpSp>
        <p:nvGrpSpPr>
          <p:cNvPr id="823" name="Group 8"/>
          <p:cNvGrpSpPr/>
          <p:nvPr/>
        </p:nvGrpSpPr>
        <p:grpSpPr>
          <a:xfrm>
            <a:off x="10476360" y="1348920"/>
            <a:ext cx="1198080" cy="752040"/>
            <a:chOff x="10476360" y="1348920"/>
            <a:chExt cx="1198080" cy="752040"/>
          </a:xfrm>
        </p:grpSpPr>
        <p:pic>
          <p:nvPicPr>
            <p:cNvPr id="824" name="Рисунок 98_1" descr=""/>
            <p:cNvPicPr/>
            <p:nvPr/>
          </p:nvPicPr>
          <p:blipFill>
            <a:blip r:embed="rId8"/>
            <a:stretch/>
          </p:blipFill>
          <p:spPr>
            <a:xfrm>
              <a:off x="10837800" y="1348920"/>
              <a:ext cx="475200" cy="521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825" name="CustomShape 9"/>
            <p:cNvSpPr/>
            <p:nvPr/>
          </p:nvSpPr>
          <p:spPr>
            <a:xfrm>
              <a:off x="10476360" y="1949400"/>
              <a:ext cx="1198080" cy="15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Министерство здравоохранения Российской Федерации</a:t>
              </a:r>
              <a:endParaRPr b="0" lang="en-US" sz="500" spc="-1" strike="noStrike">
                <a:latin typeface="Arial"/>
              </a:endParaRPr>
            </a:p>
          </p:txBody>
        </p:sp>
      </p:grpSp>
      <p:grpSp>
        <p:nvGrpSpPr>
          <p:cNvPr id="826" name="Group 10"/>
          <p:cNvGrpSpPr/>
          <p:nvPr/>
        </p:nvGrpSpPr>
        <p:grpSpPr>
          <a:xfrm>
            <a:off x="610920" y="2334240"/>
            <a:ext cx="900000" cy="751680"/>
            <a:chOff x="610920" y="2334240"/>
            <a:chExt cx="900000" cy="751680"/>
          </a:xfrm>
        </p:grpSpPr>
        <p:pic>
          <p:nvPicPr>
            <p:cNvPr id="827" name="Рисунок 101_1" descr=""/>
            <p:cNvPicPr/>
            <p:nvPr/>
          </p:nvPicPr>
          <p:blipFill>
            <a:blip r:embed="rId9"/>
            <a:stretch/>
          </p:blipFill>
          <p:spPr>
            <a:xfrm>
              <a:off x="807120" y="2334240"/>
              <a:ext cx="507240" cy="514080"/>
            </a:xfrm>
            <a:prstGeom prst="rect">
              <a:avLst/>
            </a:prstGeom>
            <a:ln>
              <a:noFill/>
            </a:ln>
          </p:spPr>
        </p:pic>
        <p:sp>
          <p:nvSpPr>
            <p:cNvPr id="828" name="CustomShape 11"/>
            <p:cNvSpPr/>
            <p:nvPr/>
          </p:nvSpPr>
          <p:spPr>
            <a:xfrm>
              <a:off x="610920" y="2934360"/>
              <a:ext cx="900000" cy="15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Министерство культуры Российской Федерации</a:t>
              </a:r>
              <a:endParaRPr b="0" lang="en-US" sz="500" spc="-1" strike="noStrike">
                <a:latin typeface="Arial"/>
              </a:endParaRPr>
            </a:p>
          </p:txBody>
        </p:sp>
      </p:grpSp>
      <p:grpSp>
        <p:nvGrpSpPr>
          <p:cNvPr id="829" name="Group 12"/>
          <p:cNvGrpSpPr/>
          <p:nvPr/>
        </p:nvGrpSpPr>
        <p:grpSpPr>
          <a:xfrm>
            <a:off x="1974240" y="2356560"/>
            <a:ext cx="1089360" cy="691920"/>
            <a:chOff x="1974240" y="2356560"/>
            <a:chExt cx="1089360" cy="691920"/>
          </a:xfrm>
        </p:grpSpPr>
        <p:pic>
          <p:nvPicPr>
            <p:cNvPr id="830" name="Рисунок 104_1" descr=""/>
            <p:cNvPicPr/>
            <p:nvPr/>
          </p:nvPicPr>
          <p:blipFill>
            <a:blip r:embed="rId10"/>
            <a:stretch/>
          </p:blipFill>
          <p:spPr>
            <a:xfrm>
              <a:off x="2176200" y="2356560"/>
              <a:ext cx="685440" cy="444960"/>
            </a:xfrm>
            <a:prstGeom prst="rect">
              <a:avLst/>
            </a:prstGeom>
            <a:ln>
              <a:noFill/>
            </a:ln>
          </p:spPr>
        </p:pic>
        <p:sp>
          <p:nvSpPr>
            <p:cNvPr id="831" name="CustomShape 13"/>
            <p:cNvSpPr/>
            <p:nvPr/>
          </p:nvSpPr>
          <p:spPr>
            <a:xfrm>
              <a:off x="1974240" y="2896920"/>
              <a:ext cx="1089360" cy="15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Министерство обороны Российской Федерации</a:t>
              </a:r>
              <a:endParaRPr b="0" lang="en-US" sz="500" spc="-1" strike="noStrike">
                <a:latin typeface="Arial"/>
              </a:endParaRPr>
            </a:p>
          </p:txBody>
        </p:sp>
      </p:grpSp>
      <p:grpSp>
        <p:nvGrpSpPr>
          <p:cNvPr id="832" name="Group 14"/>
          <p:cNvGrpSpPr/>
          <p:nvPr/>
        </p:nvGrpSpPr>
        <p:grpSpPr>
          <a:xfrm>
            <a:off x="7494480" y="2348280"/>
            <a:ext cx="1225080" cy="723960"/>
            <a:chOff x="7494480" y="2348280"/>
            <a:chExt cx="1225080" cy="723960"/>
          </a:xfrm>
        </p:grpSpPr>
        <p:sp>
          <p:nvSpPr>
            <p:cNvPr id="833" name="CustomShape 15"/>
            <p:cNvSpPr/>
            <p:nvPr/>
          </p:nvSpPr>
          <p:spPr>
            <a:xfrm>
              <a:off x="7494480" y="2920680"/>
              <a:ext cx="1225080" cy="15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Министерство цифрового развития </a:t>
              </a:r>
              <a:endParaRPr b="0" lang="en-US" sz="500" spc="-1" strike="noStrike">
                <a:latin typeface="Arial"/>
              </a:endParaRPr>
            </a:p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и связи Новосибирской области</a:t>
              </a:r>
              <a:endParaRPr b="0" lang="en-US" sz="500" spc="-1" strike="noStrike">
                <a:latin typeface="Arial"/>
              </a:endParaRPr>
            </a:p>
          </p:txBody>
        </p:sp>
        <p:pic>
          <p:nvPicPr>
            <p:cNvPr id="834" name="Рисунок 108_1" descr=""/>
            <p:cNvPicPr/>
            <p:nvPr/>
          </p:nvPicPr>
          <p:blipFill>
            <a:blip r:embed="rId11"/>
            <a:stretch/>
          </p:blipFill>
          <p:spPr>
            <a:xfrm>
              <a:off x="7917840" y="2348280"/>
              <a:ext cx="378360" cy="4680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835" name="Рисунок 109_1" descr=""/>
          <p:cNvPicPr/>
          <p:nvPr/>
        </p:nvPicPr>
        <p:blipFill>
          <a:blip r:embed="rId12"/>
          <a:stretch/>
        </p:blipFill>
        <p:spPr>
          <a:xfrm>
            <a:off x="6290280" y="2292120"/>
            <a:ext cx="837000" cy="837000"/>
          </a:xfrm>
          <a:prstGeom prst="rect">
            <a:avLst/>
          </a:prstGeom>
          <a:ln>
            <a:noFill/>
          </a:ln>
        </p:spPr>
      </p:pic>
      <p:grpSp>
        <p:nvGrpSpPr>
          <p:cNvPr id="836" name="Group 16"/>
          <p:cNvGrpSpPr/>
          <p:nvPr/>
        </p:nvGrpSpPr>
        <p:grpSpPr>
          <a:xfrm>
            <a:off x="3540240" y="2334240"/>
            <a:ext cx="817920" cy="751680"/>
            <a:chOff x="3540240" y="2334240"/>
            <a:chExt cx="817920" cy="751680"/>
          </a:xfrm>
        </p:grpSpPr>
        <p:pic>
          <p:nvPicPr>
            <p:cNvPr id="837" name="Рисунок 111_1" descr=""/>
            <p:cNvPicPr/>
            <p:nvPr/>
          </p:nvPicPr>
          <p:blipFill>
            <a:blip r:embed="rId13"/>
            <a:stretch/>
          </p:blipFill>
          <p:spPr>
            <a:xfrm>
              <a:off x="3726360" y="2334240"/>
              <a:ext cx="445320" cy="503640"/>
            </a:xfrm>
            <a:prstGeom prst="rect">
              <a:avLst/>
            </a:prstGeom>
            <a:ln>
              <a:noFill/>
            </a:ln>
          </p:spPr>
        </p:pic>
        <p:sp>
          <p:nvSpPr>
            <p:cNvPr id="838" name="CustomShape 17"/>
            <p:cNvSpPr/>
            <p:nvPr/>
          </p:nvSpPr>
          <p:spPr>
            <a:xfrm>
              <a:off x="3540240" y="2934360"/>
              <a:ext cx="817920" cy="15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Министерство спорта Российской Федерации</a:t>
              </a:r>
              <a:endParaRPr b="0" lang="en-US" sz="500" spc="-1" strike="noStrike">
                <a:latin typeface="Arial"/>
              </a:endParaRPr>
            </a:p>
          </p:txBody>
        </p:sp>
      </p:grpSp>
      <p:grpSp>
        <p:nvGrpSpPr>
          <p:cNvPr id="839" name="Group 18"/>
          <p:cNvGrpSpPr/>
          <p:nvPr/>
        </p:nvGrpSpPr>
        <p:grpSpPr>
          <a:xfrm>
            <a:off x="4836240" y="2334240"/>
            <a:ext cx="990000" cy="751680"/>
            <a:chOff x="4836240" y="2334240"/>
            <a:chExt cx="990000" cy="751680"/>
          </a:xfrm>
        </p:grpSpPr>
        <p:pic>
          <p:nvPicPr>
            <p:cNvPr id="840" name="Рисунок 114_1" descr=""/>
            <p:cNvPicPr/>
            <p:nvPr/>
          </p:nvPicPr>
          <p:blipFill>
            <a:blip r:embed="rId14"/>
            <a:stretch/>
          </p:blipFill>
          <p:spPr>
            <a:xfrm>
              <a:off x="5102640" y="2334240"/>
              <a:ext cx="457920" cy="501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841" name="CustomShape 19"/>
            <p:cNvSpPr/>
            <p:nvPr/>
          </p:nvSpPr>
          <p:spPr>
            <a:xfrm>
              <a:off x="4836240" y="2934360"/>
              <a:ext cx="990000" cy="15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Министерство транспорта Российской Федерации</a:t>
              </a:r>
              <a:endParaRPr b="0" lang="en-US" sz="500" spc="-1" strike="noStrike">
                <a:latin typeface="Arial"/>
              </a:endParaRPr>
            </a:p>
          </p:txBody>
        </p:sp>
      </p:grpSp>
      <p:grpSp>
        <p:nvGrpSpPr>
          <p:cNvPr id="842" name="Group 20"/>
          <p:cNvGrpSpPr/>
          <p:nvPr/>
        </p:nvGrpSpPr>
        <p:grpSpPr>
          <a:xfrm>
            <a:off x="10476360" y="2330640"/>
            <a:ext cx="1198080" cy="743760"/>
            <a:chOff x="10476360" y="2330640"/>
            <a:chExt cx="1198080" cy="743760"/>
          </a:xfrm>
        </p:grpSpPr>
        <p:pic>
          <p:nvPicPr>
            <p:cNvPr id="843" name="Рисунок 117_1" descr=""/>
            <p:cNvPicPr/>
            <p:nvPr/>
          </p:nvPicPr>
          <p:blipFill>
            <a:blip r:embed="rId15"/>
            <a:stretch/>
          </p:blipFill>
          <p:spPr>
            <a:xfrm>
              <a:off x="10821600" y="2330640"/>
              <a:ext cx="507600" cy="507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844" name="CustomShape 21"/>
            <p:cNvSpPr/>
            <p:nvPr/>
          </p:nvSpPr>
          <p:spPr>
            <a:xfrm>
              <a:off x="10476360" y="2922840"/>
              <a:ext cx="1198080" cy="15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Министерство экономического развития Российской Федерации</a:t>
              </a:r>
              <a:endParaRPr b="0" lang="en-US" sz="500" spc="-1" strike="noStrike">
                <a:latin typeface="Arial"/>
              </a:endParaRPr>
            </a:p>
          </p:txBody>
        </p:sp>
      </p:grpSp>
      <p:grpSp>
        <p:nvGrpSpPr>
          <p:cNvPr id="845" name="Group 22"/>
          <p:cNvGrpSpPr/>
          <p:nvPr/>
        </p:nvGrpSpPr>
        <p:grpSpPr>
          <a:xfrm>
            <a:off x="615240" y="3358080"/>
            <a:ext cx="900000" cy="674280"/>
            <a:chOff x="615240" y="3358080"/>
            <a:chExt cx="900000" cy="674280"/>
          </a:xfrm>
        </p:grpSpPr>
        <p:pic>
          <p:nvPicPr>
            <p:cNvPr id="846" name="Рисунок 120_1" descr=""/>
            <p:cNvPicPr/>
            <p:nvPr/>
          </p:nvPicPr>
          <p:blipFill>
            <a:blip r:embed="rId16"/>
            <a:stretch/>
          </p:blipFill>
          <p:spPr>
            <a:xfrm>
              <a:off x="804960" y="3358080"/>
              <a:ext cx="520560" cy="520560"/>
            </a:xfrm>
            <a:prstGeom prst="rect">
              <a:avLst/>
            </a:prstGeom>
            <a:ln>
              <a:noFill/>
            </a:ln>
          </p:spPr>
        </p:pic>
        <p:sp>
          <p:nvSpPr>
            <p:cNvPr id="847" name="CustomShape 23"/>
            <p:cNvSpPr/>
            <p:nvPr/>
          </p:nvSpPr>
          <p:spPr>
            <a:xfrm>
              <a:off x="615240" y="3956760"/>
              <a:ext cx="900000" cy="75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Мои документы</a:t>
              </a:r>
              <a:endParaRPr b="0" lang="en-US" sz="500" spc="-1" strike="noStrike">
                <a:latin typeface="Arial"/>
              </a:endParaRPr>
            </a:p>
          </p:txBody>
        </p:sp>
      </p:grpSp>
      <p:grpSp>
        <p:nvGrpSpPr>
          <p:cNvPr id="848" name="Group 24"/>
          <p:cNvGrpSpPr/>
          <p:nvPr/>
        </p:nvGrpSpPr>
        <p:grpSpPr>
          <a:xfrm>
            <a:off x="9042120" y="2308680"/>
            <a:ext cx="1148760" cy="878040"/>
            <a:chOff x="9042120" y="2308680"/>
            <a:chExt cx="1148760" cy="878040"/>
          </a:xfrm>
        </p:grpSpPr>
        <p:pic>
          <p:nvPicPr>
            <p:cNvPr id="849" name="Рисунок 123_1" descr=""/>
            <p:cNvPicPr/>
            <p:nvPr/>
          </p:nvPicPr>
          <p:blipFill>
            <a:blip r:embed="rId17"/>
            <a:srcRect l="18967" t="19053" r="18646" b="19636"/>
            <a:stretch/>
          </p:blipFill>
          <p:spPr>
            <a:xfrm>
              <a:off x="9375840" y="2308680"/>
              <a:ext cx="480960" cy="472320"/>
            </a:xfrm>
            <a:prstGeom prst="rect">
              <a:avLst/>
            </a:prstGeom>
            <a:ln>
              <a:noFill/>
            </a:ln>
          </p:spPr>
        </p:pic>
        <p:sp>
          <p:nvSpPr>
            <p:cNvPr id="850" name="CustomShape 25"/>
            <p:cNvSpPr/>
            <p:nvPr/>
          </p:nvSpPr>
          <p:spPr>
            <a:xfrm>
              <a:off x="9042120" y="2883240"/>
              <a:ext cx="1148760" cy="303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Министерство цифрового развития, связи и массовых коммуникаций Российской Федерации</a:t>
              </a:r>
              <a:endParaRPr b="0" lang="en-US" sz="500" spc="-1" strike="noStrike">
                <a:latin typeface="Arial"/>
              </a:endParaRPr>
            </a:p>
          </p:txBody>
        </p:sp>
      </p:grpSp>
      <p:grpSp>
        <p:nvGrpSpPr>
          <p:cNvPr id="851" name="Group 26"/>
          <p:cNvGrpSpPr/>
          <p:nvPr/>
        </p:nvGrpSpPr>
        <p:grpSpPr>
          <a:xfrm>
            <a:off x="2114280" y="3325680"/>
            <a:ext cx="817920" cy="745560"/>
            <a:chOff x="2114280" y="3325680"/>
            <a:chExt cx="817920" cy="745560"/>
          </a:xfrm>
        </p:grpSpPr>
        <p:pic>
          <p:nvPicPr>
            <p:cNvPr id="852" name="Рисунок 126_1" descr=""/>
            <p:cNvPicPr/>
            <p:nvPr/>
          </p:nvPicPr>
          <p:blipFill>
            <a:blip r:embed="rId18"/>
            <a:stretch/>
          </p:blipFill>
          <p:spPr>
            <a:xfrm>
              <a:off x="2308320" y="3325680"/>
              <a:ext cx="429480" cy="511560"/>
            </a:xfrm>
            <a:prstGeom prst="rect">
              <a:avLst/>
            </a:prstGeom>
            <a:ln>
              <a:noFill/>
            </a:ln>
          </p:spPr>
        </p:pic>
        <p:sp>
          <p:nvSpPr>
            <p:cNvPr id="853" name="CustomShape 27"/>
            <p:cNvSpPr/>
            <p:nvPr/>
          </p:nvSpPr>
          <p:spPr>
            <a:xfrm>
              <a:off x="2114280" y="3919680"/>
              <a:ext cx="817920" cy="15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Правительство Забайкальского края</a:t>
              </a:r>
              <a:endParaRPr b="0" lang="en-US" sz="500" spc="-1" strike="noStrike">
                <a:latin typeface="Arial"/>
              </a:endParaRPr>
            </a:p>
          </p:txBody>
        </p:sp>
      </p:grpSp>
      <p:grpSp>
        <p:nvGrpSpPr>
          <p:cNvPr id="854" name="Group 28"/>
          <p:cNvGrpSpPr/>
          <p:nvPr/>
        </p:nvGrpSpPr>
        <p:grpSpPr>
          <a:xfrm>
            <a:off x="3458520" y="3329280"/>
            <a:ext cx="990000" cy="738360"/>
            <a:chOff x="3458520" y="3329280"/>
            <a:chExt cx="990000" cy="738360"/>
          </a:xfrm>
        </p:grpSpPr>
        <p:pic>
          <p:nvPicPr>
            <p:cNvPr id="855" name="Рисунок 129_1" descr=""/>
            <p:cNvPicPr/>
            <p:nvPr/>
          </p:nvPicPr>
          <p:blipFill>
            <a:blip r:embed="rId19"/>
            <a:stretch/>
          </p:blipFill>
          <p:spPr>
            <a:xfrm>
              <a:off x="3759480" y="3329280"/>
              <a:ext cx="388440" cy="473760"/>
            </a:xfrm>
            <a:prstGeom prst="rect">
              <a:avLst/>
            </a:prstGeom>
            <a:ln>
              <a:noFill/>
            </a:ln>
          </p:spPr>
        </p:pic>
        <p:sp>
          <p:nvSpPr>
            <p:cNvPr id="856" name="CustomShape 29"/>
            <p:cNvSpPr/>
            <p:nvPr/>
          </p:nvSpPr>
          <p:spPr>
            <a:xfrm>
              <a:off x="3458520" y="3916080"/>
              <a:ext cx="990000" cy="15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Правительство Кабардино-Балкарской Республики</a:t>
              </a:r>
              <a:endParaRPr b="0" lang="en-US" sz="500" spc="-1" strike="noStrike">
                <a:latin typeface="Arial"/>
              </a:endParaRPr>
            </a:p>
          </p:txBody>
        </p:sp>
      </p:grpSp>
      <p:grpSp>
        <p:nvGrpSpPr>
          <p:cNvPr id="857" name="Group 30"/>
          <p:cNvGrpSpPr/>
          <p:nvPr/>
        </p:nvGrpSpPr>
        <p:grpSpPr>
          <a:xfrm>
            <a:off x="7616160" y="3330720"/>
            <a:ext cx="990000" cy="720360"/>
            <a:chOff x="7616160" y="3330720"/>
            <a:chExt cx="990000" cy="720360"/>
          </a:xfrm>
        </p:grpSpPr>
        <p:pic>
          <p:nvPicPr>
            <p:cNvPr id="858" name="Рисунок 132_1" descr=""/>
            <p:cNvPicPr/>
            <p:nvPr/>
          </p:nvPicPr>
          <p:blipFill>
            <a:blip r:embed="rId20"/>
            <a:stretch/>
          </p:blipFill>
          <p:spPr>
            <a:xfrm>
              <a:off x="7905600" y="3330720"/>
              <a:ext cx="411480" cy="485640"/>
            </a:xfrm>
            <a:prstGeom prst="rect">
              <a:avLst/>
            </a:prstGeom>
            <a:ln>
              <a:noFill/>
            </a:ln>
          </p:spPr>
        </p:pic>
        <p:sp>
          <p:nvSpPr>
            <p:cNvPr id="859" name="CustomShape 31"/>
            <p:cNvSpPr/>
            <p:nvPr/>
          </p:nvSpPr>
          <p:spPr>
            <a:xfrm>
              <a:off x="7616160" y="3899520"/>
              <a:ext cx="990000" cy="15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Правительство Новгородской области</a:t>
              </a:r>
              <a:endParaRPr b="0" lang="en-US" sz="500" spc="-1" strike="noStrike">
                <a:latin typeface="Arial"/>
              </a:endParaRPr>
            </a:p>
          </p:txBody>
        </p:sp>
      </p:grpSp>
      <p:grpSp>
        <p:nvGrpSpPr>
          <p:cNvPr id="860" name="Group 32"/>
          <p:cNvGrpSpPr/>
          <p:nvPr/>
        </p:nvGrpSpPr>
        <p:grpSpPr>
          <a:xfrm>
            <a:off x="4885560" y="3295080"/>
            <a:ext cx="900000" cy="791280"/>
            <a:chOff x="4885560" y="3295080"/>
            <a:chExt cx="900000" cy="791280"/>
          </a:xfrm>
        </p:grpSpPr>
        <p:pic>
          <p:nvPicPr>
            <p:cNvPr id="861" name="Рисунок 135_1" descr=""/>
            <p:cNvPicPr/>
            <p:nvPr/>
          </p:nvPicPr>
          <p:blipFill>
            <a:blip r:embed="rId21"/>
            <a:stretch/>
          </p:blipFill>
          <p:spPr>
            <a:xfrm>
              <a:off x="5119920" y="3295080"/>
              <a:ext cx="431280" cy="579240"/>
            </a:xfrm>
            <a:prstGeom prst="rect">
              <a:avLst/>
            </a:prstGeom>
            <a:ln>
              <a:noFill/>
            </a:ln>
          </p:spPr>
        </p:pic>
        <p:sp>
          <p:nvSpPr>
            <p:cNvPr id="862" name="CustomShape 33"/>
            <p:cNvSpPr/>
            <p:nvPr/>
          </p:nvSpPr>
          <p:spPr>
            <a:xfrm>
              <a:off x="4885560" y="3934800"/>
              <a:ext cx="900000" cy="15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Правительство Московской области</a:t>
              </a:r>
              <a:endParaRPr b="0" lang="en-US" sz="500" spc="-1" strike="noStrike">
                <a:latin typeface="Arial"/>
              </a:endParaRPr>
            </a:p>
          </p:txBody>
        </p:sp>
      </p:grpSp>
      <p:grpSp>
        <p:nvGrpSpPr>
          <p:cNvPr id="863" name="Group 34"/>
          <p:cNvGrpSpPr/>
          <p:nvPr/>
        </p:nvGrpSpPr>
        <p:grpSpPr>
          <a:xfrm>
            <a:off x="6262920" y="3346560"/>
            <a:ext cx="900000" cy="688680"/>
            <a:chOff x="6262920" y="3346560"/>
            <a:chExt cx="900000" cy="688680"/>
          </a:xfrm>
        </p:grpSpPr>
        <p:pic>
          <p:nvPicPr>
            <p:cNvPr id="864" name="Рисунок 138_1" descr=""/>
            <p:cNvPicPr/>
            <p:nvPr/>
          </p:nvPicPr>
          <p:blipFill>
            <a:blip r:embed="rId22"/>
            <a:stretch/>
          </p:blipFill>
          <p:spPr>
            <a:xfrm>
              <a:off x="6310080" y="3346560"/>
              <a:ext cx="806040" cy="470520"/>
            </a:xfrm>
            <a:prstGeom prst="rect">
              <a:avLst/>
            </a:prstGeom>
            <a:ln>
              <a:noFill/>
            </a:ln>
          </p:spPr>
        </p:pic>
        <p:sp>
          <p:nvSpPr>
            <p:cNvPr id="865" name="CustomShape 35"/>
            <p:cNvSpPr/>
            <p:nvPr/>
          </p:nvSpPr>
          <p:spPr>
            <a:xfrm>
              <a:off x="6262920" y="3883680"/>
              <a:ext cx="900000" cy="15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Правительство Мурманской области</a:t>
              </a:r>
              <a:endParaRPr b="0" lang="en-US" sz="500" spc="-1" strike="noStrike">
                <a:latin typeface="Arial"/>
              </a:endParaRPr>
            </a:p>
          </p:txBody>
        </p:sp>
      </p:grpSp>
      <p:grpSp>
        <p:nvGrpSpPr>
          <p:cNvPr id="866" name="Group 36"/>
          <p:cNvGrpSpPr/>
          <p:nvPr/>
        </p:nvGrpSpPr>
        <p:grpSpPr>
          <a:xfrm>
            <a:off x="10707840" y="3354840"/>
            <a:ext cx="743760" cy="756720"/>
            <a:chOff x="10707840" y="3354840"/>
            <a:chExt cx="743760" cy="756720"/>
          </a:xfrm>
        </p:grpSpPr>
        <p:sp>
          <p:nvSpPr>
            <p:cNvPr id="867" name="CustomShape 37"/>
            <p:cNvSpPr/>
            <p:nvPr/>
          </p:nvSpPr>
          <p:spPr>
            <a:xfrm>
              <a:off x="10707840" y="3960000"/>
              <a:ext cx="743760" cy="15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Правительство Омской области</a:t>
              </a:r>
              <a:endParaRPr b="0" lang="en-US" sz="500" spc="-1" strike="noStrike">
                <a:latin typeface="Arial"/>
              </a:endParaRPr>
            </a:p>
          </p:txBody>
        </p:sp>
        <p:pic>
          <p:nvPicPr>
            <p:cNvPr id="868" name="Рисунок 142_1" descr=""/>
            <p:cNvPicPr/>
            <p:nvPr/>
          </p:nvPicPr>
          <p:blipFill>
            <a:blip r:embed="rId23"/>
            <a:stretch/>
          </p:blipFill>
          <p:spPr>
            <a:xfrm>
              <a:off x="10811160" y="3354840"/>
              <a:ext cx="537120" cy="5101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69" name="Group 38"/>
          <p:cNvGrpSpPr/>
          <p:nvPr/>
        </p:nvGrpSpPr>
        <p:grpSpPr>
          <a:xfrm>
            <a:off x="9170640" y="3324240"/>
            <a:ext cx="900000" cy="733320"/>
            <a:chOff x="9170640" y="3324240"/>
            <a:chExt cx="900000" cy="733320"/>
          </a:xfrm>
        </p:grpSpPr>
        <p:sp>
          <p:nvSpPr>
            <p:cNvPr id="870" name="CustomShape 39"/>
            <p:cNvSpPr/>
            <p:nvPr/>
          </p:nvSpPr>
          <p:spPr>
            <a:xfrm>
              <a:off x="9170640" y="3906000"/>
              <a:ext cx="900000" cy="15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Правительство Новосибирской области</a:t>
              </a:r>
              <a:endParaRPr b="0" lang="en-US" sz="500" spc="-1" strike="noStrike">
                <a:latin typeface="Arial"/>
              </a:endParaRPr>
            </a:p>
          </p:txBody>
        </p:sp>
        <p:pic>
          <p:nvPicPr>
            <p:cNvPr id="871" name="Рисунок 145_1" descr=""/>
            <p:cNvPicPr/>
            <p:nvPr/>
          </p:nvPicPr>
          <p:blipFill>
            <a:blip r:embed="rId24"/>
            <a:stretch/>
          </p:blipFill>
          <p:spPr>
            <a:xfrm>
              <a:off x="9359640" y="3324240"/>
              <a:ext cx="522000" cy="5115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72" name="Group 40"/>
          <p:cNvGrpSpPr/>
          <p:nvPr/>
        </p:nvGrpSpPr>
        <p:grpSpPr>
          <a:xfrm>
            <a:off x="610920" y="4350960"/>
            <a:ext cx="900000" cy="779400"/>
            <a:chOff x="610920" y="4350960"/>
            <a:chExt cx="900000" cy="779400"/>
          </a:xfrm>
        </p:grpSpPr>
        <p:sp>
          <p:nvSpPr>
            <p:cNvPr id="873" name="CustomShape 41"/>
            <p:cNvSpPr/>
            <p:nvPr/>
          </p:nvSpPr>
          <p:spPr>
            <a:xfrm>
              <a:off x="610920" y="4978800"/>
              <a:ext cx="900000" cy="15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Правительство Оренбургской области</a:t>
              </a:r>
              <a:endParaRPr b="0" lang="en-US" sz="500" spc="-1" strike="noStrike">
                <a:latin typeface="Arial"/>
              </a:endParaRPr>
            </a:p>
          </p:txBody>
        </p:sp>
        <p:pic>
          <p:nvPicPr>
            <p:cNvPr id="874" name="Рисунок 148_1" descr=""/>
            <p:cNvPicPr/>
            <p:nvPr/>
          </p:nvPicPr>
          <p:blipFill>
            <a:blip r:embed="rId25"/>
            <a:stretch/>
          </p:blipFill>
          <p:spPr>
            <a:xfrm>
              <a:off x="833760" y="4350960"/>
              <a:ext cx="454320" cy="5270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75" name="Group 42"/>
          <p:cNvGrpSpPr/>
          <p:nvPr/>
        </p:nvGrpSpPr>
        <p:grpSpPr>
          <a:xfrm>
            <a:off x="2109960" y="4354200"/>
            <a:ext cx="817920" cy="772560"/>
            <a:chOff x="2109960" y="4354200"/>
            <a:chExt cx="817920" cy="772560"/>
          </a:xfrm>
        </p:grpSpPr>
        <p:sp>
          <p:nvSpPr>
            <p:cNvPr id="876" name="CustomShape 43"/>
            <p:cNvSpPr/>
            <p:nvPr/>
          </p:nvSpPr>
          <p:spPr>
            <a:xfrm>
              <a:off x="2109960" y="4975200"/>
              <a:ext cx="817920" cy="15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Правительство Приморского края</a:t>
              </a:r>
              <a:endParaRPr b="0" lang="en-US" sz="500" spc="-1" strike="noStrike">
                <a:latin typeface="Arial"/>
              </a:endParaRPr>
            </a:p>
          </p:txBody>
        </p:sp>
        <p:pic>
          <p:nvPicPr>
            <p:cNvPr id="877" name="Рисунок 151_1" descr=""/>
            <p:cNvPicPr/>
            <p:nvPr/>
          </p:nvPicPr>
          <p:blipFill>
            <a:blip r:embed="rId26"/>
            <a:stretch/>
          </p:blipFill>
          <p:spPr>
            <a:xfrm>
              <a:off x="2286360" y="4354200"/>
              <a:ext cx="465120" cy="5140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78" name="Group 44"/>
          <p:cNvGrpSpPr/>
          <p:nvPr/>
        </p:nvGrpSpPr>
        <p:grpSpPr>
          <a:xfrm>
            <a:off x="3577320" y="4362840"/>
            <a:ext cx="743760" cy="771120"/>
            <a:chOff x="3577320" y="4362840"/>
            <a:chExt cx="743760" cy="771120"/>
          </a:xfrm>
        </p:grpSpPr>
        <p:sp>
          <p:nvSpPr>
            <p:cNvPr id="879" name="CustomShape 45"/>
            <p:cNvSpPr/>
            <p:nvPr/>
          </p:nvSpPr>
          <p:spPr>
            <a:xfrm>
              <a:off x="3577320" y="4982400"/>
              <a:ext cx="743760" cy="15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Правительство Республики Карелия</a:t>
              </a:r>
              <a:endParaRPr b="0" lang="en-US" sz="500" spc="-1" strike="noStrike">
                <a:latin typeface="Arial"/>
              </a:endParaRPr>
            </a:p>
          </p:txBody>
        </p:sp>
        <p:pic>
          <p:nvPicPr>
            <p:cNvPr id="880" name="Рисунок 154_1" descr=""/>
            <p:cNvPicPr/>
            <p:nvPr/>
          </p:nvPicPr>
          <p:blipFill>
            <a:blip r:embed="rId27"/>
            <a:stretch/>
          </p:blipFill>
          <p:spPr>
            <a:xfrm>
              <a:off x="3764160" y="4362840"/>
              <a:ext cx="370440" cy="5115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81" name="Group 46"/>
          <p:cNvGrpSpPr/>
          <p:nvPr/>
        </p:nvGrpSpPr>
        <p:grpSpPr>
          <a:xfrm>
            <a:off x="4993560" y="4353480"/>
            <a:ext cx="676080" cy="774360"/>
            <a:chOff x="4993560" y="4353480"/>
            <a:chExt cx="676080" cy="774360"/>
          </a:xfrm>
        </p:grpSpPr>
        <p:sp>
          <p:nvSpPr>
            <p:cNvPr id="882" name="CustomShape 47"/>
            <p:cNvSpPr/>
            <p:nvPr/>
          </p:nvSpPr>
          <p:spPr>
            <a:xfrm>
              <a:off x="4993560" y="4976280"/>
              <a:ext cx="676080" cy="15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Правительство Томской области</a:t>
              </a:r>
              <a:endParaRPr b="0" lang="en-US" sz="500" spc="-1" strike="noStrike">
                <a:latin typeface="Arial"/>
              </a:endParaRPr>
            </a:p>
          </p:txBody>
        </p:sp>
        <p:pic>
          <p:nvPicPr>
            <p:cNvPr id="883" name="Рисунок 157_1" descr=""/>
            <p:cNvPicPr/>
            <p:nvPr/>
          </p:nvPicPr>
          <p:blipFill>
            <a:blip r:embed="rId28"/>
            <a:stretch/>
          </p:blipFill>
          <p:spPr>
            <a:xfrm>
              <a:off x="5072760" y="4353480"/>
              <a:ext cx="517320" cy="5173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84" name="Group 48"/>
          <p:cNvGrpSpPr/>
          <p:nvPr/>
        </p:nvGrpSpPr>
        <p:grpSpPr>
          <a:xfrm>
            <a:off x="6258600" y="4323960"/>
            <a:ext cx="900000" cy="748440"/>
            <a:chOff x="6258600" y="4323960"/>
            <a:chExt cx="900000" cy="748440"/>
          </a:xfrm>
        </p:grpSpPr>
        <p:sp>
          <p:nvSpPr>
            <p:cNvPr id="885" name="CustomShape 49"/>
            <p:cNvSpPr/>
            <p:nvPr/>
          </p:nvSpPr>
          <p:spPr>
            <a:xfrm>
              <a:off x="6258600" y="4920840"/>
              <a:ext cx="900000" cy="15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Правительство Чукотского автономного округа</a:t>
              </a:r>
              <a:endParaRPr b="0" lang="en-US" sz="500" spc="-1" strike="noStrike">
                <a:latin typeface="Arial"/>
              </a:endParaRPr>
            </a:p>
          </p:txBody>
        </p:sp>
        <p:pic>
          <p:nvPicPr>
            <p:cNvPr id="886" name="Рисунок 160_1" descr=""/>
            <p:cNvPicPr/>
            <p:nvPr/>
          </p:nvPicPr>
          <p:blipFill>
            <a:blip r:embed="rId29"/>
            <a:stretch/>
          </p:blipFill>
          <p:spPr>
            <a:xfrm>
              <a:off x="6523920" y="4323960"/>
              <a:ext cx="369360" cy="4658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87" name="Group 50"/>
          <p:cNvGrpSpPr/>
          <p:nvPr/>
        </p:nvGrpSpPr>
        <p:grpSpPr>
          <a:xfrm>
            <a:off x="7735320" y="4395960"/>
            <a:ext cx="743760" cy="698040"/>
            <a:chOff x="7735320" y="4395960"/>
            <a:chExt cx="743760" cy="698040"/>
          </a:xfrm>
        </p:grpSpPr>
        <p:sp>
          <p:nvSpPr>
            <p:cNvPr id="888" name="CustomShape 51"/>
            <p:cNvSpPr/>
            <p:nvPr/>
          </p:nvSpPr>
          <p:spPr>
            <a:xfrm>
              <a:off x="7735320" y="5018400"/>
              <a:ext cx="743760" cy="75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Республика Калмыкия</a:t>
              </a:r>
              <a:endParaRPr b="0" lang="en-US" sz="500" spc="-1" strike="noStrike">
                <a:latin typeface="Arial"/>
              </a:endParaRPr>
            </a:p>
          </p:txBody>
        </p:sp>
        <p:pic>
          <p:nvPicPr>
            <p:cNvPr id="889" name="Рисунок 163_1" descr=""/>
            <p:cNvPicPr/>
            <p:nvPr/>
          </p:nvPicPr>
          <p:blipFill>
            <a:blip r:embed="rId30"/>
            <a:stretch/>
          </p:blipFill>
          <p:spPr>
            <a:xfrm>
              <a:off x="7887240" y="4395960"/>
              <a:ext cx="439920" cy="51732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890" name="Рисунок 164_1" descr=""/>
          <p:cNvPicPr/>
          <p:nvPr/>
        </p:nvPicPr>
        <p:blipFill>
          <a:blip r:embed="rId31"/>
          <a:stretch/>
        </p:blipFill>
        <p:spPr>
          <a:xfrm>
            <a:off x="9247680" y="4536000"/>
            <a:ext cx="737640" cy="426240"/>
          </a:xfrm>
          <a:prstGeom prst="rect">
            <a:avLst/>
          </a:prstGeom>
          <a:ln>
            <a:noFill/>
          </a:ln>
        </p:spPr>
      </p:pic>
      <p:pic>
        <p:nvPicPr>
          <p:cNvPr id="891" name="Рисунок 165_1" descr=""/>
          <p:cNvPicPr/>
          <p:nvPr/>
        </p:nvPicPr>
        <p:blipFill>
          <a:blip r:embed="rId32"/>
          <a:stretch/>
        </p:blipFill>
        <p:spPr>
          <a:xfrm>
            <a:off x="10631880" y="4453200"/>
            <a:ext cx="887760" cy="591480"/>
          </a:xfrm>
          <a:prstGeom prst="rect">
            <a:avLst/>
          </a:prstGeom>
          <a:ln>
            <a:noFill/>
          </a:ln>
        </p:spPr>
      </p:pic>
      <p:pic>
        <p:nvPicPr>
          <p:cNvPr id="892" name="Рисунок 166_1" descr=""/>
          <p:cNvPicPr/>
          <p:nvPr/>
        </p:nvPicPr>
        <p:blipFill>
          <a:blip r:embed="rId33"/>
          <a:stretch/>
        </p:blipFill>
        <p:spPr>
          <a:xfrm>
            <a:off x="644040" y="5575680"/>
            <a:ext cx="834120" cy="338400"/>
          </a:xfrm>
          <a:prstGeom prst="rect">
            <a:avLst/>
          </a:prstGeom>
          <a:ln>
            <a:noFill/>
          </a:ln>
        </p:spPr>
      </p:pic>
      <p:grpSp>
        <p:nvGrpSpPr>
          <p:cNvPr id="893" name="Group 52"/>
          <p:cNvGrpSpPr/>
          <p:nvPr/>
        </p:nvGrpSpPr>
        <p:grpSpPr>
          <a:xfrm>
            <a:off x="2147040" y="5392440"/>
            <a:ext cx="743760" cy="688320"/>
            <a:chOff x="2147040" y="5392440"/>
            <a:chExt cx="743760" cy="688320"/>
          </a:xfrm>
        </p:grpSpPr>
        <p:pic>
          <p:nvPicPr>
            <p:cNvPr id="894" name="Рисунок 168_1" descr=""/>
            <p:cNvPicPr/>
            <p:nvPr/>
          </p:nvPicPr>
          <p:blipFill>
            <a:blip r:embed="rId34"/>
            <a:stretch/>
          </p:blipFill>
          <p:spPr>
            <a:xfrm>
              <a:off x="2283120" y="5392440"/>
              <a:ext cx="471240" cy="471240"/>
            </a:xfrm>
            <a:prstGeom prst="rect">
              <a:avLst/>
            </a:prstGeom>
            <a:ln>
              <a:noFill/>
            </a:ln>
          </p:spPr>
        </p:pic>
        <p:sp>
          <p:nvSpPr>
            <p:cNvPr id="895" name="CustomShape 53"/>
            <p:cNvSpPr/>
            <p:nvPr/>
          </p:nvSpPr>
          <p:spPr>
            <a:xfrm>
              <a:off x="2147040" y="5929200"/>
              <a:ext cx="743760" cy="15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Сибирский федеральный округ</a:t>
              </a:r>
              <a:endParaRPr b="0" lang="en-US" sz="500" spc="-1" strike="noStrike">
                <a:latin typeface="Arial"/>
              </a:endParaRPr>
            </a:p>
          </p:txBody>
        </p:sp>
      </p:grpSp>
      <p:grpSp>
        <p:nvGrpSpPr>
          <p:cNvPr id="896" name="Group 54"/>
          <p:cNvGrpSpPr/>
          <p:nvPr/>
        </p:nvGrpSpPr>
        <p:grpSpPr>
          <a:xfrm>
            <a:off x="4959720" y="5314320"/>
            <a:ext cx="743760" cy="1010880"/>
            <a:chOff x="4959720" y="5314320"/>
            <a:chExt cx="743760" cy="1010880"/>
          </a:xfrm>
        </p:grpSpPr>
        <p:pic>
          <p:nvPicPr>
            <p:cNvPr id="897" name="Рисунок 171_1" descr=""/>
            <p:cNvPicPr/>
            <p:nvPr/>
          </p:nvPicPr>
          <p:blipFill>
            <a:blip r:embed="rId35"/>
            <a:stretch/>
          </p:blipFill>
          <p:spPr>
            <a:xfrm>
              <a:off x="5072040" y="5314320"/>
              <a:ext cx="518400" cy="557640"/>
            </a:xfrm>
            <a:prstGeom prst="rect">
              <a:avLst/>
            </a:prstGeom>
            <a:ln>
              <a:noFill/>
            </a:ln>
          </p:spPr>
        </p:pic>
        <p:sp>
          <p:nvSpPr>
            <p:cNvPr id="898" name="CustomShape 55"/>
            <p:cNvSpPr/>
            <p:nvPr/>
          </p:nvSpPr>
          <p:spPr>
            <a:xfrm>
              <a:off x="4959720" y="5945760"/>
              <a:ext cx="743760" cy="379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Федеральная служба исполнения наказаний</a:t>
              </a:r>
              <a:endParaRPr b="0" lang="en-US" sz="500" spc="-1" strike="noStrike">
                <a:latin typeface="Arial"/>
              </a:endParaRPr>
            </a:p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Российской Федерации</a:t>
              </a:r>
              <a:endParaRPr b="0" lang="en-US" sz="500" spc="-1" strike="noStrike">
                <a:latin typeface="Arial"/>
              </a:endParaRPr>
            </a:p>
          </p:txBody>
        </p:sp>
      </p:grpSp>
      <p:grpSp>
        <p:nvGrpSpPr>
          <p:cNvPr id="899" name="Group 56"/>
          <p:cNvGrpSpPr/>
          <p:nvPr/>
        </p:nvGrpSpPr>
        <p:grpSpPr>
          <a:xfrm>
            <a:off x="6258600" y="5364000"/>
            <a:ext cx="900000" cy="759600"/>
            <a:chOff x="6258600" y="5364000"/>
            <a:chExt cx="900000" cy="759600"/>
          </a:xfrm>
        </p:grpSpPr>
        <p:pic>
          <p:nvPicPr>
            <p:cNvPr id="900" name="Рисунок 174_1" descr=""/>
            <p:cNvPicPr/>
            <p:nvPr/>
          </p:nvPicPr>
          <p:blipFill>
            <a:blip r:embed="rId36"/>
            <a:stretch/>
          </p:blipFill>
          <p:spPr>
            <a:xfrm>
              <a:off x="6473160" y="5364000"/>
              <a:ext cx="471240" cy="471240"/>
            </a:xfrm>
            <a:prstGeom prst="rect">
              <a:avLst/>
            </a:prstGeom>
            <a:ln>
              <a:noFill/>
            </a:ln>
          </p:spPr>
        </p:pic>
        <p:sp>
          <p:nvSpPr>
            <p:cNvPr id="901" name="CustomShape 57"/>
            <p:cNvSpPr/>
            <p:nvPr/>
          </p:nvSpPr>
          <p:spPr>
            <a:xfrm>
              <a:off x="6258600" y="5896080"/>
              <a:ext cx="900000" cy="227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Центр информационных технологий Республики Татарстан</a:t>
              </a:r>
              <a:endParaRPr b="0" lang="en-US" sz="500" spc="-1" strike="noStrike">
                <a:latin typeface="Arial"/>
              </a:endParaRPr>
            </a:p>
          </p:txBody>
        </p:sp>
      </p:grpSp>
      <p:grpSp>
        <p:nvGrpSpPr>
          <p:cNvPr id="902" name="Group 58"/>
          <p:cNvGrpSpPr/>
          <p:nvPr/>
        </p:nvGrpSpPr>
        <p:grpSpPr>
          <a:xfrm>
            <a:off x="3454200" y="5314320"/>
            <a:ext cx="990000" cy="858960"/>
            <a:chOff x="3454200" y="5314320"/>
            <a:chExt cx="990000" cy="858960"/>
          </a:xfrm>
        </p:grpSpPr>
        <p:pic>
          <p:nvPicPr>
            <p:cNvPr id="903" name="Рисунок 177_1" descr=""/>
            <p:cNvPicPr/>
            <p:nvPr/>
          </p:nvPicPr>
          <p:blipFill>
            <a:blip r:embed="rId37"/>
            <a:stretch/>
          </p:blipFill>
          <p:spPr>
            <a:xfrm>
              <a:off x="3656880" y="5314320"/>
              <a:ext cx="584640" cy="557640"/>
            </a:xfrm>
            <a:prstGeom prst="rect">
              <a:avLst/>
            </a:prstGeom>
            <a:ln>
              <a:noFill/>
            </a:ln>
          </p:spPr>
        </p:pic>
        <p:sp>
          <p:nvSpPr>
            <p:cNvPr id="904" name="CustomShape 59"/>
            <p:cNvSpPr/>
            <p:nvPr/>
          </p:nvSpPr>
          <p:spPr>
            <a:xfrm>
              <a:off x="3454200" y="5945760"/>
              <a:ext cx="990000" cy="227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Федеральная служба войск национальной гвардии Российской Федерации</a:t>
              </a:r>
              <a:endParaRPr b="0" lang="en-US" sz="500" spc="-1" strike="noStrike">
                <a:latin typeface="Arial"/>
              </a:endParaRPr>
            </a:p>
          </p:txBody>
        </p:sp>
      </p:grp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CustomShape 1"/>
          <p:cNvSpPr/>
          <p:nvPr/>
        </p:nvSpPr>
        <p:spPr>
          <a:xfrm>
            <a:off x="567360" y="249480"/>
            <a:ext cx="11157840" cy="77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ru-RU" sz="2910" spc="-1" strike="noStrike">
                <a:solidFill>
                  <a:srgbClr val="000000"/>
                </a:solidFill>
                <a:latin typeface="Arial"/>
                <a:ea typeface="DejaVu Sans"/>
              </a:rPr>
              <a:t>Наши клиенты в телекоме и медиа</a:t>
            </a:r>
            <a:endParaRPr b="0" lang="en-US" sz="2910" spc="-1" strike="noStrike">
              <a:latin typeface="Arial"/>
            </a:endParaRPr>
          </a:p>
        </p:txBody>
      </p:sp>
      <p:pic>
        <p:nvPicPr>
          <p:cNvPr id="906" name="Рисунок 20_1" descr=""/>
          <p:cNvPicPr/>
          <p:nvPr/>
        </p:nvPicPr>
        <p:blipFill>
          <a:blip r:embed="rId1"/>
          <a:stretch/>
        </p:blipFill>
        <p:spPr>
          <a:xfrm>
            <a:off x="8299440" y="3703680"/>
            <a:ext cx="1220040" cy="504000"/>
          </a:xfrm>
          <a:prstGeom prst="rect">
            <a:avLst/>
          </a:prstGeom>
          <a:ln>
            <a:noFill/>
          </a:ln>
        </p:spPr>
      </p:pic>
      <p:pic>
        <p:nvPicPr>
          <p:cNvPr id="907" name="Рисунок 21_1" descr=""/>
          <p:cNvPicPr/>
          <p:nvPr/>
        </p:nvPicPr>
        <p:blipFill>
          <a:blip r:embed="rId2"/>
          <a:stretch/>
        </p:blipFill>
        <p:spPr>
          <a:xfrm>
            <a:off x="10204920" y="3724200"/>
            <a:ext cx="1218240" cy="462960"/>
          </a:xfrm>
          <a:prstGeom prst="rect">
            <a:avLst/>
          </a:prstGeom>
          <a:ln>
            <a:noFill/>
          </a:ln>
        </p:spPr>
      </p:pic>
      <p:pic>
        <p:nvPicPr>
          <p:cNvPr id="908" name="Рисунок 22_1" descr=""/>
          <p:cNvPicPr/>
          <p:nvPr/>
        </p:nvPicPr>
        <p:blipFill>
          <a:blip r:embed="rId3"/>
          <a:stretch/>
        </p:blipFill>
        <p:spPr>
          <a:xfrm>
            <a:off x="738000" y="4795560"/>
            <a:ext cx="518040" cy="556560"/>
          </a:xfrm>
          <a:prstGeom prst="rect">
            <a:avLst/>
          </a:prstGeom>
          <a:ln>
            <a:noFill/>
          </a:ln>
        </p:spPr>
      </p:pic>
      <p:pic>
        <p:nvPicPr>
          <p:cNvPr id="909" name="Рисунок 23_2" descr=""/>
          <p:cNvPicPr/>
          <p:nvPr/>
        </p:nvPicPr>
        <p:blipFill>
          <a:blip r:embed="rId4"/>
          <a:stretch/>
        </p:blipFill>
        <p:spPr>
          <a:xfrm>
            <a:off x="2525400" y="4857120"/>
            <a:ext cx="1036440" cy="407520"/>
          </a:xfrm>
          <a:prstGeom prst="rect">
            <a:avLst/>
          </a:prstGeom>
          <a:ln>
            <a:noFill/>
          </a:ln>
        </p:spPr>
      </p:pic>
      <p:pic>
        <p:nvPicPr>
          <p:cNvPr id="910" name="Рисунок 24_1" descr=""/>
          <p:cNvPicPr/>
          <p:nvPr/>
        </p:nvPicPr>
        <p:blipFill>
          <a:blip r:embed="rId5"/>
          <a:stretch/>
        </p:blipFill>
        <p:spPr>
          <a:xfrm>
            <a:off x="4350960" y="5148720"/>
            <a:ext cx="1439280" cy="116280"/>
          </a:xfrm>
          <a:prstGeom prst="rect">
            <a:avLst/>
          </a:prstGeom>
          <a:ln>
            <a:noFill/>
          </a:ln>
        </p:spPr>
      </p:pic>
      <p:pic>
        <p:nvPicPr>
          <p:cNvPr id="911" name="Рисунок 25_1" descr=""/>
          <p:cNvPicPr/>
          <p:nvPr/>
        </p:nvPicPr>
        <p:blipFill>
          <a:blip r:embed="rId6"/>
          <a:stretch/>
        </p:blipFill>
        <p:spPr>
          <a:xfrm>
            <a:off x="6561000" y="4915800"/>
            <a:ext cx="869400" cy="386280"/>
          </a:xfrm>
          <a:prstGeom prst="rect">
            <a:avLst/>
          </a:prstGeom>
          <a:ln>
            <a:noFill/>
          </a:ln>
        </p:spPr>
      </p:pic>
      <p:pic>
        <p:nvPicPr>
          <p:cNvPr id="912" name="Рисунок 26_1" descr=""/>
          <p:cNvPicPr/>
          <p:nvPr/>
        </p:nvPicPr>
        <p:blipFill>
          <a:blip r:embed="rId7"/>
          <a:stretch/>
        </p:blipFill>
        <p:spPr>
          <a:xfrm>
            <a:off x="540000" y="1446120"/>
            <a:ext cx="1387440" cy="559440"/>
          </a:xfrm>
          <a:prstGeom prst="rect">
            <a:avLst/>
          </a:prstGeom>
          <a:ln>
            <a:noFill/>
          </a:ln>
        </p:spPr>
      </p:pic>
      <p:pic>
        <p:nvPicPr>
          <p:cNvPr id="913" name="Рисунок 27_1" descr=""/>
          <p:cNvPicPr/>
          <p:nvPr/>
        </p:nvPicPr>
        <p:blipFill>
          <a:blip r:embed="rId8"/>
          <a:stretch/>
        </p:blipFill>
        <p:spPr>
          <a:xfrm>
            <a:off x="8371080" y="1297440"/>
            <a:ext cx="1142280" cy="856440"/>
          </a:xfrm>
          <a:prstGeom prst="rect">
            <a:avLst/>
          </a:prstGeom>
          <a:ln>
            <a:noFill/>
          </a:ln>
        </p:spPr>
      </p:pic>
      <p:pic>
        <p:nvPicPr>
          <p:cNvPr id="914" name="Рисунок 28_2" descr=""/>
          <p:cNvPicPr/>
          <p:nvPr/>
        </p:nvPicPr>
        <p:blipFill>
          <a:blip r:embed="rId9"/>
          <a:stretch/>
        </p:blipFill>
        <p:spPr>
          <a:xfrm>
            <a:off x="4653000" y="1395000"/>
            <a:ext cx="835560" cy="835560"/>
          </a:xfrm>
          <a:prstGeom prst="rect">
            <a:avLst/>
          </a:prstGeom>
          <a:ln>
            <a:noFill/>
          </a:ln>
        </p:spPr>
      </p:pic>
      <p:pic>
        <p:nvPicPr>
          <p:cNvPr id="915" name="Рисунок 29_2" descr=""/>
          <p:cNvPicPr/>
          <p:nvPr/>
        </p:nvPicPr>
        <p:blipFill>
          <a:blip r:embed="rId10"/>
          <a:stretch/>
        </p:blipFill>
        <p:spPr>
          <a:xfrm>
            <a:off x="6697800" y="1424520"/>
            <a:ext cx="595800" cy="602640"/>
          </a:xfrm>
          <a:prstGeom prst="rect">
            <a:avLst/>
          </a:prstGeom>
          <a:ln>
            <a:noFill/>
          </a:ln>
        </p:spPr>
      </p:pic>
      <p:pic>
        <p:nvPicPr>
          <p:cNvPr id="916" name="Рисунок 30_2" descr=""/>
          <p:cNvPicPr/>
          <p:nvPr/>
        </p:nvPicPr>
        <p:blipFill>
          <a:blip r:embed="rId11"/>
          <a:stretch/>
        </p:blipFill>
        <p:spPr>
          <a:xfrm>
            <a:off x="10401480" y="1464480"/>
            <a:ext cx="825480" cy="501480"/>
          </a:xfrm>
          <a:prstGeom prst="rect">
            <a:avLst/>
          </a:prstGeom>
          <a:ln>
            <a:noFill/>
          </a:ln>
        </p:spPr>
      </p:pic>
      <p:pic>
        <p:nvPicPr>
          <p:cNvPr id="917" name="Рисунок 31_2" descr=""/>
          <p:cNvPicPr/>
          <p:nvPr/>
        </p:nvPicPr>
        <p:blipFill>
          <a:blip r:embed="rId12"/>
          <a:stretch/>
        </p:blipFill>
        <p:spPr>
          <a:xfrm>
            <a:off x="621360" y="2581920"/>
            <a:ext cx="914400" cy="442800"/>
          </a:xfrm>
          <a:prstGeom prst="rect">
            <a:avLst/>
          </a:prstGeom>
          <a:ln>
            <a:noFill/>
          </a:ln>
        </p:spPr>
      </p:pic>
      <p:pic>
        <p:nvPicPr>
          <p:cNvPr id="918" name="Рисунок 32_2" descr=""/>
          <p:cNvPicPr/>
          <p:nvPr/>
        </p:nvPicPr>
        <p:blipFill>
          <a:blip r:embed="rId13"/>
          <a:stretch/>
        </p:blipFill>
        <p:spPr>
          <a:xfrm>
            <a:off x="2663280" y="2593440"/>
            <a:ext cx="785880" cy="420120"/>
          </a:xfrm>
          <a:prstGeom prst="rect">
            <a:avLst/>
          </a:prstGeom>
          <a:ln>
            <a:noFill/>
          </a:ln>
        </p:spPr>
      </p:pic>
      <p:pic>
        <p:nvPicPr>
          <p:cNvPr id="919" name="Рисунок 34_2" descr=""/>
          <p:cNvPicPr/>
          <p:nvPr/>
        </p:nvPicPr>
        <p:blipFill>
          <a:blip r:embed="rId14"/>
          <a:stretch/>
        </p:blipFill>
        <p:spPr>
          <a:xfrm>
            <a:off x="4509720" y="2699640"/>
            <a:ext cx="1122120" cy="381600"/>
          </a:xfrm>
          <a:prstGeom prst="rect">
            <a:avLst/>
          </a:prstGeom>
          <a:ln>
            <a:noFill/>
          </a:ln>
        </p:spPr>
      </p:pic>
      <p:pic>
        <p:nvPicPr>
          <p:cNvPr id="920" name="Рисунок 35_2" descr=""/>
          <p:cNvPicPr/>
          <p:nvPr/>
        </p:nvPicPr>
        <p:blipFill>
          <a:blip r:embed="rId15"/>
          <a:stretch/>
        </p:blipFill>
        <p:spPr>
          <a:xfrm>
            <a:off x="4592520" y="3564720"/>
            <a:ext cx="956160" cy="956160"/>
          </a:xfrm>
          <a:prstGeom prst="rect">
            <a:avLst/>
          </a:prstGeom>
          <a:ln>
            <a:noFill/>
          </a:ln>
        </p:spPr>
      </p:pic>
      <p:pic>
        <p:nvPicPr>
          <p:cNvPr id="921" name="Рисунок 36_2" descr=""/>
          <p:cNvPicPr/>
          <p:nvPr/>
        </p:nvPicPr>
        <p:blipFill>
          <a:blip r:embed="rId16"/>
          <a:stretch/>
        </p:blipFill>
        <p:spPr>
          <a:xfrm>
            <a:off x="8426160" y="2406600"/>
            <a:ext cx="1057680" cy="793800"/>
          </a:xfrm>
          <a:prstGeom prst="rect">
            <a:avLst/>
          </a:prstGeom>
          <a:ln>
            <a:noFill/>
          </a:ln>
        </p:spPr>
      </p:pic>
      <p:pic>
        <p:nvPicPr>
          <p:cNvPr id="922" name="Рисунок 37_2" descr=""/>
          <p:cNvPicPr/>
          <p:nvPr/>
        </p:nvPicPr>
        <p:blipFill>
          <a:blip r:embed="rId17"/>
          <a:stretch/>
        </p:blipFill>
        <p:spPr>
          <a:xfrm>
            <a:off x="6432840" y="2597040"/>
            <a:ext cx="1125720" cy="412560"/>
          </a:xfrm>
          <a:prstGeom prst="rect">
            <a:avLst/>
          </a:prstGeom>
          <a:ln>
            <a:noFill/>
          </a:ln>
        </p:spPr>
      </p:pic>
      <p:pic>
        <p:nvPicPr>
          <p:cNvPr id="923" name="Рисунок 55_2" descr="Изображение выглядит как рисунок&#10;&#10;Автоматически созданное описание"/>
          <p:cNvPicPr/>
          <p:nvPr/>
        </p:nvPicPr>
        <p:blipFill>
          <a:blip r:embed="rId18"/>
          <a:srcRect l="0" t="11934" r="0" b="35840"/>
          <a:stretch/>
        </p:blipFill>
        <p:spPr>
          <a:xfrm>
            <a:off x="10401480" y="2558160"/>
            <a:ext cx="872640" cy="455400"/>
          </a:xfrm>
          <a:prstGeom prst="rect">
            <a:avLst/>
          </a:prstGeom>
          <a:ln>
            <a:noFill/>
          </a:ln>
        </p:spPr>
      </p:pic>
      <p:pic>
        <p:nvPicPr>
          <p:cNvPr id="924" name="Рисунок 56_2" descr="Изображение выглядит как темный, сидит, оранжевый, монитор&#10;&#10;Автоматически созданное описание"/>
          <p:cNvPicPr/>
          <p:nvPr/>
        </p:nvPicPr>
        <p:blipFill>
          <a:blip r:embed="rId19"/>
          <a:stretch/>
        </p:blipFill>
        <p:spPr>
          <a:xfrm>
            <a:off x="2239560" y="3784680"/>
            <a:ext cx="1543320" cy="342000"/>
          </a:xfrm>
          <a:prstGeom prst="rect">
            <a:avLst/>
          </a:prstGeom>
          <a:ln>
            <a:noFill/>
          </a:ln>
        </p:spPr>
      </p:pic>
      <p:pic>
        <p:nvPicPr>
          <p:cNvPr id="925" name="Рисунок 57_2" descr="Изображение выглядит как транспорт&#10;&#10;Автоматически созданное описание"/>
          <p:cNvPicPr/>
          <p:nvPr/>
        </p:nvPicPr>
        <p:blipFill>
          <a:blip r:embed="rId20"/>
          <a:stretch/>
        </p:blipFill>
        <p:spPr>
          <a:xfrm>
            <a:off x="2685600" y="1447560"/>
            <a:ext cx="716040" cy="556560"/>
          </a:xfrm>
          <a:prstGeom prst="rect">
            <a:avLst/>
          </a:prstGeom>
          <a:ln>
            <a:noFill/>
          </a:ln>
        </p:spPr>
      </p:pic>
      <p:pic>
        <p:nvPicPr>
          <p:cNvPr id="926" name="Рисунок 58_2" descr="Изображение выглядит как рисунок&#10;&#10;Автоматически созданное описание"/>
          <p:cNvPicPr/>
          <p:nvPr/>
        </p:nvPicPr>
        <p:blipFill>
          <a:blip r:embed="rId21"/>
          <a:srcRect l="13149" t="28316" r="13691" b="28743"/>
          <a:stretch/>
        </p:blipFill>
        <p:spPr>
          <a:xfrm>
            <a:off x="6458760" y="3798720"/>
            <a:ext cx="1073880" cy="313920"/>
          </a:xfrm>
          <a:prstGeom prst="rect">
            <a:avLst/>
          </a:prstGeom>
          <a:ln>
            <a:noFill/>
          </a:ln>
        </p:spPr>
      </p:pic>
      <p:pic>
        <p:nvPicPr>
          <p:cNvPr id="927" name="Рисунок 59_2" descr=""/>
          <p:cNvPicPr/>
          <p:nvPr/>
        </p:nvPicPr>
        <p:blipFill>
          <a:blip r:embed="rId22"/>
          <a:stretch/>
        </p:blipFill>
        <p:spPr>
          <a:xfrm>
            <a:off x="8637840" y="4888440"/>
            <a:ext cx="608400" cy="481680"/>
          </a:xfrm>
          <a:prstGeom prst="rect">
            <a:avLst/>
          </a:prstGeom>
          <a:ln>
            <a:noFill/>
          </a:ln>
        </p:spPr>
      </p:pic>
      <p:pic>
        <p:nvPicPr>
          <p:cNvPr id="928" name="Рисунок 60_2" descr=""/>
          <p:cNvPicPr/>
          <p:nvPr/>
        </p:nvPicPr>
        <p:blipFill>
          <a:blip r:embed="rId23"/>
          <a:stretch/>
        </p:blipFill>
        <p:spPr>
          <a:xfrm>
            <a:off x="484920" y="3601440"/>
            <a:ext cx="1002600" cy="708840"/>
          </a:xfrm>
          <a:prstGeom prst="rect">
            <a:avLst/>
          </a:prstGeom>
          <a:ln>
            <a:noFill/>
          </a:ln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CustomShape 1"/>
          <p:cNvSpPr/>
          <p:nvPr/>
        </p:nvSpPr>
        <p:spPr>
          <a:xfrm>
            <a:off x="566640" y="249120"/>
            <a:ext cx="11158920" cy="77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ru-RU" sz="2910" spc="-1" strike="noStrike">
                <a:solidFill>
                  <a:srgbClr val="000000"/>
                </a:solidFill>
                <a:latin typeface="Arial"/>
                <a:ea typeface="DejaVu Sans"/>
              </a:rPr>
              <a:t>Наши клиенты в сфере торговли и питания</a:t>
            </a:r>
            <a:endParaRPr b="0" lang="en-US" sz="2910" spc="-1" strike="noStrike">
              <a:latin typeface="Arial"/>
            </a:endParaRPr>
          </a:p>
        </p:txBody>
      </p:sp>
      <p:pic>
        <p:nvPicPr>
          <p:cNvPr id="930" name="Рисунок 13_1" descr=""/>
          <p:cNvPicPr/>
          <p:nvPr/>
        </p:nvPicPr>
        <p:blipFill>
          <a:blip r:embed="rId1"/>
          <a:stretch/>
        </p:blipFill>
        <p:spPr>
          <a:xfrm>
            <a:off x="5709960" y="5305680"/>
            <a:ext cx="1095480" cy="351360"/>
          </a:xfrm>
          <a:prstGeom prst="rect">
            <a:avLst/>
          </a:prstGeom>
          <a:ln>
            <a:noFill/>
          </a:ln>
        </p:spPr>
      </p:pic>
      <p:pic>
        <p:nvPicPr>
          <p:cNvPr id="931" name="Рисунок 14_1" descr=""/>
          <p:cNvPicPr/>
          <p:nvPr/>
        </p:nvPicPr>
        <p:blipFill>
          <a:blip r:embed="rId2"/>
          <a:stretch/>
        </p:blipFill>
        <p:spPr>
          <a:xfrm>
            <a:off x="8377920" y="1299960"/>
            <a:ext cx="770040" cy="566640"/>
          </a:xfrm>
          <a:prstGeom prst="rect">
            <a:avLst/>
          </a:prstGeom>
          <a:ln>
            <a:noFill/>
          </a:ln>
        </p:spPr>
      </p:pic>
      <p:pic>
        <p:nvPicPr>
          <p:cNvPr id="932" name="Рисунок 15_1" descr=""/>
          <p:cNvPicPr/>
          <p:nvPr/>
        </p:nvPicPr>
        <p:blipFill>
          <a:blip r:embed="rId3"/>
          <a:stretch/>
        </p:blipFill>
        <p:spPr>
          <a:xfrm>
            <a:off x="10709640" y="1229400"/>
            <a:ext cx="518040" cy="707760"/>
          </a:xfrm>
          <a:prstGeom prst="rect">
            <a:avLst/>
          </a:prstGeom>
          <a:ln>
            <a:noFill/>
          </a:ln>
        </p:spPr>
      </p:pic>
      <p:pic>
        <p:nvPicPr>
          <p:cNvPr id="933" name="Рисунок 16_2" descr=""/>
          <p:cNvPicPr/>
          <p:nvPr/>
        </p:nvPicPr>
        <p:blipFill>
          <a:blip r:embed="rId4"/>
          <a:stretch/>
        </p:blipFill>
        <p:spPr>
          <a:xfrm>
            <a:off x="3022200" y="2225160"/>
            <a:ext cx="1557720" cy="686520"/>
          </a:xfrm>
          <a:prstGeom prst="rect">
            <a:avLst/>
          </a:prstGeom>
          <a:ln>
            <a:noFill/>
          </a:ln>
        </p:spPr>
      </p:pic>
      <p:pic>
        <p:nvPicPr>
          <p:cNvPr id="934" name="Рисунок 17_1" descr=""/>
          <p:cNvPicPr/>
          <p:nvPr/>
        </p:nvPicPr>
        <p:blipFill>
          <a:blip r:embed="rId5"/>
          <a:stretch/>
        </p:blipFill>
        <p:spPr>
          <a:xfrm>
            <a:off x="645840" y="2394720"/>
            <a:ext cx="1270440" cy="318960"/>
          </a:xfrm>
          <a:prstGeom prst="rect">
            <a:avLst/>
          </a:prstGeom>
          <a:ln>
            <a:noFill/>
          </a:ln>
        </p:spPr>
      </p:pic>
      <p:pic>
        <p:nvPicPr>
          <p:cNvPr id="935" name="Рисунок 18_1" descr=""/>
          <p:cNvPicPr/>
          <p:nvPr/>
        </p:nvPicPr>
        <p:blipFill>
          <a:blip r:embed="rId6"/>
          <a:stretch/>
        </p:blipFill>
        <p:spPr>
          <a:xfrm>
            <a:off x="8443080" y="2264760"/>
            <a:ext cx="480240" cy="618480"/>
          </a:xfrm>
          <a:prstGeom prst="rect">
            <a:avLst/>
          </a:prstGeom>
          <a:ln>
            <a:noFill/>
          </a:ln>
        </p:spPr>
      </p:pic>
      <p:pic>
        <p:nvPicPr>
          <p:cNvPr id="936" name="Рисунок 19_1" descr=""/>
          <p:cNvPicPr/>
          <p:nvPr/>
        </p:nvPicPr>
        <p:blipFill>
          <a:blip r:embed="rId7"/>
          <a:stretch/>
        </p:blipFill>
        <p:spPr>
          <a:xfrm>
            <a:off x="647640" y="5178600"/>
            <a:ext cx="794520" cy="478440"/>
          </a:xfrm>
          <a:prstGeom prst="rect">
            <a:avLst/>
          </a:prstGeom>
          <a:ln>
            <a:noFill/>
          </a:ln>
        </p:spPr>
      </p:pic>
      <p:pic>
        <p:nvPicPr>
          <p:cNvPr id="937" name="Рисунок 20_2" descr=""/>
          <p:cNvPicPr/>
          <p:nvPr/>
        </p:nvPicPr>
        <p:blipFill>
          <a:blip r:embed="rId8"/>
          <a:stretch/>
        </p:blipFill>
        <p:spPr>
          <a:xfrm>
            <a:off x="2736720" y="4133520"/>
            <a:ext cx="1843200" cy="600480"/>
          </a:xfrm>
          <a:prstGeom prst="rect">
            <a:avLst/>
          </a:prstGeom>
          <a:ln>
            <a:noFill/>
          </a:ln>
        </p:spPr>
      </p:pic>
      <p:pic>
        <p:nvPicPr>
          <p:cNvPr id="938" name="Рисунок 21_2" descr=""/>
          <p:cNvPicPr/>
          <p:nvPr/>
        </p:nvPicPr>
        <p:blipFill>
          <a:blip r:embed="rId9"/>
          <a:stretch/>
        </p:blipFill>
        <p:spPr>
          <a:xfrm>
            <a:off x="3263040" y="5137920"/>
            <a:ext cx="679320" cy="565920"/>
          </a:xfrm>
          <a:prstGeom prst="rect">
            <a:avLst/>
          </a:prstGeom>
          <a:ln>
            <a:noFill/>
          </a:ln>
        </p:spPr>
      </p:pic>
      <p:pic>
        <p:nvPicPr>
          <p:cNvPr id="939" name="Рисунок 22_2" descr=""/>
          <p:cNvPicPr/>
          <p:nvPr/>
        </p:nvPicPr>
        <p:blipFill>
          <a:blip r:embed="rId10"/>
          <a:stretch/>
        </p:blipFill>
        <p:spPr>
          <a:xfrm>
            <a:off x="3038040" y="1359000"/>
            <a:ext cx="1424880" cy="269280"/>
          </a:xfrm>
          <a:prstGeom prst="rect">
            <a:avLst/>
          </a:prstGeom>
          <a:ln>
            <a:noFill/>
          </a:ln>
        </p:spPr>
      </p:pic>
      <p:pic>
        <p:nvPicPr>
          <p:cNvPr id="940" name="Рисунок 24_2" descr=""/>
          <p:cNvPicPr/>
          <p:nvPr/>
        </p:nvPicPr>
        <p:blipFill>
          <a:blip r:embed="rId11"/>
          <a:stretch/>
        </p:blipFill>
        <p:spPr>
          <a:xfrm>
            <a:off x="638280" y="1370160"/>
            <a:ext cx="1600200" cy="233280"/>
          </a:xfrm>
          <a:prstGeom prst="rect">
            <a:avLst/>
          </a:prstGeom>
          <a:ln>
            <a:noFill/>
          </a:ln>
        </p:spPr>
      </p:pic>
      <p:pic>
        <p:nvPicPr>
          <p:cNvPr id="941" name="Рисунок 25_2" descr=""/>
          <p:cNvPicPr/>
          <p:nvPr/>
        </p:nvPicPr>
        <p:blipFill>
          <a:blip r:embed="rId12"/>
          <a:stretch/>
        </p:blipFill>
        <p:spPr>
          <a:xfrm>
            <a:off x="10407240" y="4133520"/>
            <a:ext cx="1102320" cy="692640"/>
          </a:xfrm>
          <a:prstGeom prst="rect">
            <a:avLst/>
          </a:prstGeom>
          <a:ln>
            <a:noFill/>
          </a:ln>
        </p:spPr>
      </p:pic>
      <p:pic>
        <p:nvPicPr>
          <p:cNvPr id="942" name="Рисунок 26_2" descr=""/>
          <p:cNvPicPr/>
          <p:nvPr/>
        </p:nvPicPr>
        <p:blipFill>
          <a:blip r:embed="rId13"/>
          <a:stretch/>
        </p:blipFill>
        <p:spPr>
          <a:xfrm>
            <a:off x="5717520" y="4133520"/>
            <a:ext cx="1375920" cy="687240"/>
          </a:xfrm>
          <a:prstGeom prst="rect">
            <a:avLst/>
          </a:prstGeom>
          <a:ln>
            <a:noFill/>
          </a:ln>
        </p:spPr>
      </p:pic>
      <p:pic>
        <p:nvPicPr>
          <p:cNvPr id="943" name="Рисунок 27_2" descr=""/>
          <p:cNvPicPr/>
          <p:nvPr/>
        </p:nvPicPr>
        <p:blipFill>
          <a:blip r:embed="rId14"/>
          <a:stretch/>
        </p:blipFill>
        <p:spPr>
          <a:xfrm>
            <a:off x="524880" y="3266280"/>
            <a:ext cx="1681200" cy="503640"/>
          </a:xfrm>
          <a:prstGeom prst="rect">
            <a:avLst/>
          </a:prstGeom>
          <a:ln>
            <a:noFill/>
          </a:ln>
        </p:spPr>
      </p:pic>
      <p:pic>
        <p:nvPicPr>
          <p:cNvPr id="944" name="Рисунок 28_3" descr=""/>
          <p:cNvPicPr/>
          <p:nvPr/>
        </p:nvPicPr>
        <p:blipFill>
          <a:blip r:embed="rId15"/>
          <a:stretch/>
        </p:blipFill>
        <p:spPr>
          <a:xfrm>
            <a:off x="8199360" y="3368880"/>
            <a:ext cx="1110240" cy="262800"/>
          </a:xfrm>
          <a:prstGeom prst="rect">
            <a:avLst/>
          </a:prstGeom>
          <a:ln>
            <a:noFill/>
          </a:ln>
        </p:spPr>
      </p:pic>
      <p:pic>
        <p:nvPicPr>
          <p:cNvPr id="945" name="Рисунок 29_3" descr=""/>
          <p:cNvPicPr/>
          <p:nvPr/>
        </p:nvPicPr>
        <p:blipFill>
          <a:blip r:embed="rId16"/>
          <a:stretch/>
        </p:blipFill>
        <p:spPr>
          <a:xfrm>
            <a:off x="8102520" y="4923000"/>
            <a:ext cx="1647720" cy="1164960"/>
          </a:xfrm>
          <a:prstGeom prst="rect">
            <a:avLst/>
          </a:prstGeom>
          <a:ln>
            <a:noFill/>
          </a:ln>
        </p:spPr>
      </p:pic>
      <p:pic>
        <p:nvPicPr>
          <p:cNvPr id="946" name="Рисунок 30_3" descr=""/>
          <p:cNvPicPr/>
          <p:nvPr/>
        </p:nvPicPr>
        <p:blipFill>
          <a:blip r:embed="rId17"/>
          <a:stretch/>
        </p:blipFill>
        <p:spPr>
          <a:xfrm>
            <a:off x="8160120" y="3800160"/>
            <a:ext cx="1333080" cy="1333080"/>
          </a:xfrm>
          <a:prstGeom prst="rect">
            <a:avLst/>
          </a:prstGeom>
          <a:ln>
            <a:noFill/>
          </a:ln>
        </p:spPr>
      </p:pic>
      <p:pic>
        <p:nvPicPr>
          <p:cNvPr id="947" name="Рисунок 31_3" descr=""/>
          <p:cNvPicPr/>
          <p:nvPr/>
        </p:nvPicPr>
        <p:blipFill>
          <a:blip r:embed="rId18"/>
          <a:stretch/>
        </p:blipFill>
        <p:spPr>
          <a:xfrm>
            <a:off x="10206000" y="3354120"/>
            <a:ext cx="1295280" cy="199800"/>
          </a:xfrm>
          <a:prstGeom prst="rect">
            <a:avLst/>
          </a:prstGeom>
          <a:ln>
            <a:noFill/>
          </a:ln>
        </p:spPr>
      </p:pic>
      <p:pic>
        <p:nvPicPr>
          <p:cNvPr id="948" name="Рисунок 32_3" descr=""/>
          <p:cNvPicPr/>
          <p:nvPr/>
        </p:nvPicPr>
        <p:blipFill>
          <a:blip r:embed="rId19"/>
          <a:stretch/>
        </p:blipFill>
        <p:spPr>
          <a:xfrm>
            <a:off x="10222200" y="2331360"/>
            <a:ext cx="1279080" cy="496440"/>
          </a:xfrm>
          <a:prstGeom prst="rect">
            <a:avLst/>
          </a:prstGeom>
          <a:ln>
            <a:noFill/>
          </a:ln>
        </p:spPr>
      </p:pic>
      <p:pic>
        <p:nvPicPr>
          <p:cNvPr id="949" name="Рисунок 33_2" descr=""/>
          <p:cNvPicPr/>
          <p:nvPr/>
        </p:nvPicPr>
        <p:blipFill>
          <a:blip r:embed="rId20"/>
          <a:stretch/>
        </p:blipFill>
        <p:spPr>
          <a:xfrm>
            <a:off x="5784120" y="3312360"/>
            <a:ext cx="1012680" cy="335160"/>
          </a:xfrm>
          <a:prstGeom prst="rect">
            <a:avLst/>
          </a:prstGeom>
          <a:ln>
            <a:noFill/>
          </a:ln>
        </p:spPr>
      </p:pic>
      <p:pic>
        <p:nvPicPr>
          <p:cNvPr id="950" name="Рисунок 34_3" descr=""/>
          <p:cNvPicPr/>
          <p:nvPr/>
        </p:nvPicPr>
        <p:blipFill>
          <a:blip r:embed="rId21"/>
          <a:stretch/>
        </p:blipFill>
        <p:spPr>
          <a:xfrm>
            <a:off x="3146040" y="3312360"/>
            <a:ext cx="1204920" cy="311400"/>
          </a:xfrm>
          <a:prstGeom prst="rect">
            <a:avLst/>
          </a:prstGeom>
          <a:ln>
            <a:noFill/>
          </a:ln>
        </p:spPr>
      </p:pic>
      <p:pic>
        <p:nvPicPr>
          <p:cNvPr id="951" name="Рисунок 35_3" descr=""/>
          <p:cNvPicPr/>
          <p:nvPr/>
        </p:nvPicPr>
        <p:blipFill>
          <a:blip r:embed="rId22"/>
          <a:stretch/>
        </p:blipFill>
        <p:spPr>
          <a:xfrm>
            <a:off x="673920" y="4260960"/>
            <a:ext cx="876240" cy="345240"/>
          </a:xfrm>
          <a:prstGeom prst="rect">
            <a:avLst/>
          </a:prstGeom>
          <a:ln>
            <a:noFill/>
          </a:ln>
        </p:spPr>
      </p:pic>
      <p:pic>
        <p:nvPicPr>
          <p:cNvPr id="952" name="Рисунок 36_3" descr=""/>
          <p:cNvPicPr/>
          <p:nvPr/>
        </p:nvPicPr>
        <p:blipFill>
          <a:blip r:embed="rId23"/>
          <a:stretch/>
        </p:blipFill>
        <p:spPr>
          <a:xfrm>
            <a:off x="5885640" y="2331360"/>
            <a:ext cx="692280" cy="461160"/>
          </a:xfrm>
          <a:prstGeom prst="rect">
            <a:avLst/>
          </a:prstGeom>
          <a:ln>
            <a:noFill/>
          </a:ln>
        </p:spPr>
      </p:pic>
      <p:pic>
        <p:nvPicPr>
          <p:cNvPr id="953" name="Рисунок 37_3" descr=""/>
          <p:cNvPicPr/>
          <p:nvPr/>
        </p:nvPicPr>
        <p:blipFill>
          <a:blip r:embed="rId24"/>
          <a:stretch/>
        </p:blipFill>
        <p:spPr>
          <a:xfrm>
            <a:off x="5375520" y="1331280"/>
            <a:ext cx="1470240" cy="324000"/>
          </a:xfrm>
          <a:prstGeom prst="rect">
            <a:avLst/>
          </a:prstGeom>
          <a:ln>
            <a:noFill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CustomShape 1"/>
          <p:cNvSpPr/>
          <p:nvPr/>
        </p:nvSpPr>
        <p:spPr>
          <a:xfrm>
            <a:off x="567360" y="249480"/>
            <a:ext cx="11130480" cy="77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ru-RU" sz="2910" spc="-1" strike="noStrike">
                <a:solidFill>
                  <a:srgbClr val="000000"/>
                </a:solidFill>
                <a:latin typeface="Arial"/>
                <a:ea typeface="DejaVu Sans"/>
              </a:rPr>
              <a:t>Немного о нашем стеке</a:t>
            </a:r>
            <a:endParaRPr b="0" lang="en-US" sz="2910" spc="-1" strike="noStrike">
              <a:latin typeface="Arial"/>
            </a:endParaRPr>
          </a:p>
        </p:txBody>
      </p:sp>
      <p:pic>
        <p:nvPicPr>
          <p:cNvPr id="955" name="" descr=""/>
          <p:cNvPicPr/>
          <p:nvPr/>
        </p:nvPicPr>
        <p:blipFill>
          <a:blip r:embed="rId1"/>
          <a:stretch/>
        </p:blipFill>
        <p:spPr>
          <a:xfrm>
            <a:off x="4655160" y="1645920"/>
            <a:ext cx="3939120" cy="1004760"/>
          </a:xfrm>
          <a:prstGeom prst="rect">
            <a:avLst/>
          </a:prstGeom>
          <a:ln>
            <a:noFill/>
          </a:ln>
        </p:spPr>
      </p:pic>
      <p:pic>
        <p:nvPicPr>
          <p:cNvPr id="956" name="" descr=""/>
          <p:cNvPicPr/>
          <p:nvPr/>
        </p:nvPicPr>
        <p:blipFill>
          <a:blip r:embed="rId2"/>
          <a:stretch/>
        </p:blipFill>
        <p:spPr>
          <a:xfrm>
            <a:off x="4572000" y="4408200"/>
            <a:ext cx="3290760" cy="1351440"/>
          </a:xfrm>
          <a:prstGeom prst="rect">
            <a:avLst/>
          </a:prstGeom>
          <a:ln>
            <a:noFill/>
          </a:ln>
        </p:spPr>
      </p:pic>
      <p:pic>
        <p:nvPicPr>
          <p:cNvPr id="957" name="" descr=""/>
          <p:cNvPicPr/>
          <p:nvPr/>
        </p:nvPicPr>
        <p:blipFill>
          <a:blip r:embed="rId3"/>
          <a:stretch/>
        </p:blipFill>
        <p:spPr>
          <a:xfrm>
            <a:off x="9052560" y="1569960"/>
            <a:ext cx="2193480" cy="1469520"/>
          </a:xfrm>
          <a:prstGeom prst="rect">
            <a:avLst/>
          </a:prstGeom>
          <a:ln>
            <a:noFill/>
          </a:ln>
        </p:spPr>
      </p:pic>
      <p:pic>
        <p:nvPicPr>
          <p:cNvPr id="958" name="" descr=""/>
          <p:cNvPicPr/>
          <p:nvPr/>
        </p:nvPicPr>
        <p:blipFill>
          <a:blip r:embed="rId4"/>
          <a:stretch/>
        </p:blipFill>
        <p:spPr>
          <a:xfrm>
            <a:off x="9033120" y="3638160"/>
            <a:ext cx="2578680" cy="2578680"/>
          </a:xfrm>
          <a:prstGeom prst="rect">
            <a:avLst/>
          </a:prstGeom>
          <a:ln>
            <a:noFill/>
          </a:ln>
        </p:spPr>
      </p:pic>
      <p:pic>
        <p:nvPicPr>
          <p:cNvPr id="959" name="" descr=""/>
          <p:cNvPicPr/>
          <p:nvPr/>
        </p:nvPicPr>
        <p:blipFill>
          <a:blip r:embed="rId5"/>
          <a:stretch/>
        </p:blipFill>
        <p:spPr>
          <a:xfrm>
            <a:off x="1097280" y="2926080"/>
            <a:ext cx="1559520" cy="2860560"/>
          </a:xfrm>
          <a:prstGeom prst="rect">
            <a:avLst/>
          </a:prstGeom>
          <a:ln>
            <a:noFill/>
          </a:ln>
        </p:spPr>
      </p:pic>
      <p:pic>
        <p:nvPicPr>
          <p:cNvPr id="960" name="" descr=""/>
          <p:cNvPicPr/>
          <p:nvPr/>
        </p:nvPicPr>
        <p:blipFill>
          <a:blip r:embed="rId6"/>
          <a:stretch/>
        </p:blipFill>
        <p:spPr>
          <a:xfrm>
            <a:off x="424440" y="1629720"/>
            <a:ext cx="3780720" cy="929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CustomShape 1"/>
          <p:cNvSpPr/>
          <p:nvPr/>
        </p:nvSpPr>
        <p:spPr>
          <a:xfrm>
            <a:off x="5962320" y="3291840"/>
            <a:ext cx="1535760" cy="77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ru-RU" sz="6600" spc="-1" strike="noStrike">
                <a:solidFill>
                  <a:srgbClr val="000000"/>
                </a:solidFill>
                <a:latin typeface="Arial"/>
                <a:ea typeface="DejaVu Sans"/>
              </a:rPr>
              <a:t>VS</a:t>
            </a:r>
            <a:endParaRPr b="0" lang="en-US" sz="6600" spc="-1" strike="noStrike">
              <a:latin typeface="Arial"/>
            </a:endParaRPr>
          </a:p>
        </p:txBody>
      </p:sp>
      <p:pic>
        <p:nvPicPr>
          <p:cNvPr id="962" name="" descr=""/>
          <p:cNvPicPr/>
          <p:nvPr/>
        </p:nvPicPr>
        <p:blipFill>
          <a:blip r:embed="rId1"/>
          <a:stretch/>
        </p:blipFill>
        <p:spPr>
          <a:xfrm>
            <a:off x="7863840" y="1371600"/>
            <a:ext cx="2291040" cy="4202280"/>
          </a:xfrm>
          <a:prstGeom prst="rect">
            <a:avLst/>
          </a:prstGeom>
          <a:ln>
            <a:noFill/>
          </a:ln>
        </p:spPr>
      </p:pic>
      <p:pic>
        <p:nvPicPr>
          <p:cNvPr id="963" name="" descr=""/>
          <p:cNvPicPr/>
          <p:nvPr/>
        </p:nvPicPr>
        <p:blipFill>
          <a:blip r:embed="rId2"/>
          <a:stretch/>
        </p:blipFill>
        <p:spPr>
          <a:xfrm>
            <a:off x="315720" y="3002400"/>
            <a:ext cx="4896360" cy="1203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1481</TotalTime>
  <Application>LibreOffice/6.4.6.2$Linux_X86_64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2020-04-06T16:13:38Z</dcterms:created>
  <dc:creator>Дарья Пашкова</dc:creator>
  <dc:description/>
  <dc:language>en-US</dc:language>
  <cp:lastModifiedBy/>
  <dcterms:modified xsi:type="dcterms:W3CDTF">2021-04-15T10:47:39Z</dcterms:modified>
  <cp:revision>32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Широкоэкранный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18</vt:i4>
  </property>
</Properties>
</file>